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9" r:id="rId3"/>
    <p:sldId id="268" r:id="rId4"/>
    <p:sldId id="272" r:id="rId5"/>
    <p:sldId id="277" r:id="rId6"/>
    <p:sldId id="262" r:id="rId7"/>
    <p:sldId id="284" r:id="rId8"/>
    <p:sldId id="285" r:id="rId9"/>
    <p:sldId id="286" r:id="rId10"/>
    <p:sldId id="28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clrMru>
    <a:srgbClr val="393B38"/>
    <a:srgbClr val="E966A0"/>
    <a:srgbClr val="7066CE"/>
    <a:srgbClr val="E4E2FF"/>
    <a:srgbClr val="4284F8"/>
    <a:srgbClr val="C3B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2" autoAdjust="0"/>
    <p:restoredTop sz="94660"/>
  </p:normalViewPr>
  <p:slideViewPr>
    <p:cSldViewPr snapToGrid="0">
      <p:cViewPr>
        <p:scale>
          <a:sx n="33" d="100"/>
          <a:sy n="33" d="100"/>
        </p:scale>
        <p:origin x="2228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760"/>
            <a:ext cx="17457420" cy="6214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2233930"/>
            <a:ext cx="7736840" cy="4835525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410210" y="1184910"/>
            <a:ext cx="11400790" cy="935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B7F0"/>
              </a:gs>
              <a:gs pos="100000">
                <a:srgbClr val="E4E2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2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Объявляет набор студентов бакалавриата и специалитета на программу профессиональной переподготовки</a:t>
            </a:r>
            <a:endParaRPr lang="ru-RU" altLang="zh-C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46505" y="311150"/>
            <a:ext cx="9698990" cy="873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Оренбургский институт (филиал) Университета им. О. Е. Кутафина (МГЮА)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</a:endParaRPr>
          </a:p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Отделение непрерывного и дополнительного образования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68570" y="3448685"/>
            <a:ext cx="7320280" cy="1299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ПЕРЕВОДЧИК В СФЕРЕ ПРОФЕССИОНАЛЬНОЙ КОММУНИКАЦИИ</a:t>
            </a:r>
            <a:endParaRPr lang="ru-RU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Freeform 5"/>
          <p:cNvSpPr/>
          <p:nvPr/>
        </p:nvSpPr>
        <p:spPr>
          <a:xfrm>
            <a:off x="8296910" y="2704465"/>
            <a:ext cx="863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16267"/>
                </a:moveTo>
                <a:cubicBezTo>
                  <a:pt x="20978" y="15467"/>
                  <a:pt x="20823" y="14933"/>
                  <a:pt x="20357" y="14933"/>
                </a:cubicBezTo>
                <a:cubicBezTo>
                  <a:pt x="20357" y="7200"/>
                  <a:pt x="20357" y="7200"/>
                  <a:pt x="20357" y="7200"/>
                </a:cubicBezTo>
                <a:cubicBezTo>
                  <a:pt x="21600" y="6400"/>
                  <a:pt x="21600" y="6400"/>
                  <a:pt x="21600" y="6400"/>
                </a:cubicBezTo>
                <a:cubicBezTo>
                  <a:pt x="10878" y="0"/>
                  <a:pt x="10878" y="0"/>
                  <a:pt x="10878" y="0"/>
                </a:cubicBezTo>
                <a:cubicBezTo>
                  <a:pt x="0" y="6400"/>
                  <a:pt x="0" y="6400"/>
                  <a:pt x="0" y="6400"/>
                </a:cubicBezTo>
                <a:cubicBezTo>
                  <a:pt x="10878" y="12800"/>
                  <a:pt x="10878" y="12800"/>
                  <a:pt x="10878" y="12800"/>
                </a:cubicBezTo>
                <a:cubicBezTo>
                  <a:pt x="19735" y="7467"/>
                  <a:pt x="19735" y="7467"/>
                  <a:pt x="19735" y="7467"/>
                </a:cubicBezTo>
                <a:cubicBezTo>
                  <a:pt x="19735" y="14933"/>
                  <a:pt x="19735" y="14933"/>
                  <a:pt x="19735" y="14933"/>
                </a:cubicBezTo>
                <a:cubicBezTo>
                  <a:pt x="19424" y="14933"/>
                  <a:pt x="19114" y="15467"/>
                  <a:pt x="19114" y="16267"/>
                </a:cubicBezTo>
                <a:cubicBezTo>
                  <a:pt x="19114" y="16800"/>
                  <a:pt x="19424" y="17067"/>
                  <a:pt x="19580" y="17067"/>
                </a:cubicBezTo>
                <a:cubicBezTo>
                  <a:pt x="19114" y="21600"/>
                  <a:pt x="19114" y="21600"/>
                  <a:pt x="19114" y="21600"/>
                </a:cubicBezTo>
                <a:cubicBezTo>
                  <a:pt x="20978" y="21600"/>
                  <a:pt x="20978" y="21600"/>
                  <a:pt x="20978" y="21600"/>
                </a:cubicBezTo>
                <a:cubicBezTo>
                  <a:pt x="20512" y="17067"/>
                  <a:pt x="20512" y="17067"/>
                  <a:pt x="20512" y="17067"/>
                </a:cubicBezTo>
                <a:cubicBezTo>
                  <a:pt x="20823" y="17067"/>
                  <a:pt x="20978" y="16800"/>
                  <a:pt x="20978" y="16267"/>
                </a:cubicBezTo>
                <a:close/>
                <a:moveTo>
                  <a:pt x="4351" y="11200"/>
                </a:moveTo>
                <a:cubicBezTo>
                  <a:pt x="4351" y="18400"/>
                  <a:pt x="4351" y="18400"/>
                  <a:pt x="4351" y="18400"/>
                </a:cubicBezTo>
                <a:cubicBezTo>
                  <a:pt x="4351" y="20267"/>
                  <a:pt x="7304" y="21600"/>
                  <a:pt x="10878" y="21600"/>
                </a:cubicBezTo>
                <a:cubicBezTo>
                  <a:pt x="14296" y="21600"/>
                  <a:pt x="17249" y="20267"/>
                  <a:pt x="17249" y="18400"/>
                </a:cubicBezTo>
                <a:cubicBezTo>
                  <a:pt x="17249" y="11200"/>
                  <a:pt x="17249" y="11200"/>
                  <a:pt x="17249" y="11200"/>
                </a:cubicBezTo>
                <a:cubicBezTo>
                  <a:pt x="10878" y="14933"/>
                  <a:pt x="10878" y="14933"/>
                  <a:pt x="10878" y="14933"/>
                </a:cubicBezTo>
                <a:lnTo>
                  <a:pt x="4351" y="11200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6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pic>
        <p:nvPicPr>
          <p:cNvPr id="5" name="春のテーマ-Spring-field-(chosic.com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1385" y="247459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13" grpId="0" bldLvl="0" animBg="1"/>
      <p:bldP spid="13" grpId="1" animBg="1"/>
      <p:bldP spid="42" grpId="0" animBg="1"/>
      <p:bldP spid="42" grpId="1" animBg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7311" y="198542"/>
            <a:ext cx="31261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6600">
                <a:solidFill>
                  <a:srgbClr val="7066C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Чему научим?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46" y="1949781"/>
            <a:ext cx="4646355" cy="4289252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4132580" y="2835275"/>
            <a:ext cx="1963420" cy="1164590"/>
          </a:xfrm>
          <a:custGeom>
            <a:avLst/>
            <a:gdLst>
              <a:gd name="connsiteX0" fmla="*/ 0 w 1963554"/>
              <a:gd name="connsiteY0" fmla="*/ 847023 h 847023"/>
              <a:gd name="connsiteX1" fmla="*/ 654518 w 1963554"/>
              <a:gd name="connsiteY1" fmla="*/ 847023 h 847023"/>
              <a:gd name="connsiteX2" fmla="*/ 654518 w 1963554"/>
              <a:gd name="connsiteY2" fmla="*/ 0 h 847023"/>
              <a:gd name="connsiteX3" fmla="*/ 1963554 w 1963554"/>
              <a:gd name="connsiteY3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554" h="847023">
                <a:moveTo>
                  <a:pt x="0" y="847023"/>
                </a:moveTo>
                <a:lnTo>
                  <a:pt x="654518" y="847023"/>
                </a:lnTo>
                <a:lnTo>
                  <a:pt x="654518" y="0"/>
                </a:lnTo>
                <a:lnTo>
                  <a:pt x="1963554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3670434" y="4587103"/>
            <a:ext cx="2425566" cy="0"/>
          </a:xfrm>
          <a:custGeom>
            <a:avLst/>
            <a:gdLst>
              <a:gd name="connsiteX0" fmla="*/ 0 w 2425566"/>
              <a:gd name="connsiteY0" fmla="*/ 0 h 0"/>
              <a:gd name="connsiteX1" fmla="*/ 2425566 w 24255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5566">
                <a:moveTo>
                  <a:pt x="0" y="0"/>
                </a:moveTo>
                <a:lnTo>
                  <a:pt x="2425566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3266440" y="1457960"/>
            <a:ext cx="2829560" cy="1377950"/>
          </a:xfrm>
          <a:custGeom>
            <a:avLst/>
            <a:gdLst>
              <a:gd name="connsiteX0" fmla="*/ 0 w 2829827"/>
              <a:gd name="connsiteY0" fmla="*/ 885524 h 885524"/>
              <a:gd name="connsiteX1" fmla="*/ 0 w 2829827"/>
              <a:gd name="connsiteY1" fmla="*/ 0 h 885524"/>
              <a:gd name="connsiteX2" fmla="*/ 2829827 w 2829827"/>
              <a:gd name="connsiteY2" fmla="*/ 0 h 88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9827" h="885524">
                <a:moveTo>
                  <a:pt x="0" y="885524"/>
                </a:moveTo>
                <a:lnTo>
                  <a:pt x="0" y="0"/>
                </a:lnTo>
                <a:lnTo>
                  <a:pt x="2829827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3314065" y="5318760"/>
            <a:ext cx="2781935" cy="412115"/>
          </a:xfrm>
          <a:custGeom>
            <a:avLst/>
            <a:gdLst>
              <a:gd name="connsiteX0" fmla="*/ 0 w 2781701"/>
              <a:gd name="connsiteY0" fmla="*/ 0 h 760396"/>
              <a:gd name="connsiteX1" fmla="*/ 0 w 2781701"/>
              <a:gd name="connsiteY1" fmla="*/ 760396 h 760396"/>
              <a:gd name="connsiteX2" fmla="*/ 2781701 w 2781701"/>
              <a:gd name="connsiteY2" fmla="*/ 760396 h 7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701" h="760396">
                <a:moveTo>
                  <a:pt x="0" y="0"/>
                </a:moveTo>
                <a:lnTo>
                  <a:pt x="0" y="760396"/>
                </a:lnTo>
                <a:lnTo>
                  <a:pt x="2781701" y="760396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1106170"/>
            <a:ext cx="53911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 излагать свои мысли на иностранном языке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0" y="2121535"/>
            <a:ext cx="5635625" cy="15252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с информацией в глобальных компьютерных сетях, со словарями и другими электронными ресурсами для решения профессиональных лингвистических задач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7130" y="4233545"/>
            <a:ext cx="524065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перевод в профессиональной сфере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47765" y="5318760"/>
            <a:ext cx="524002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 редактировать письменные переводы профессиональной направленности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9" grpId="1" animBg="1"/>
      <p:bldP spid="12" grpId="0"/>
      <p:bldP spid="12" grpId="1"/>
      <p:bldP spid="6" grpId="0" animBg="1"/>
      <p:bldP spid="6" grpId="1" animBg="1"/>
      <p:bldP spid="14" grpId="0"/>
      <p:bldP spid="14" grpId="1"/>
      <p:bldP spid="7" grpId="0" animBg="1"/>
      <p:bldP spid="7" grpId="1" animBg="1"/>
      <p:bldP spid="16" grpId="0"/>
      <p:bldP spid="16" grpId="1"/>
      <p:bldP spid="10" grpId="0" animBg="1"/>
      <p:bldP spid="10" grpI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916" y="218227"/>
            <a:ext cx="93630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6600">
                <a:solidFill>
                  <a:srgbClr val="7066C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Какие дисциплины предлагает программа?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9815" y="1238885"/>
            <a:ext cx="59340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Практический курс юридического иностранного языка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56335" y="2313305"/>
            <a:ext cx="4939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Практический курс юридического перевода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56335" y="3242310"/>
            <a:ext cx="32677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Введение в языкознание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56335" y="4140835"/>
            <a:ext cx="39636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Стилистика русского языка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56335" y="4815840"/>
            <a:ext cx="28473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Теория перевода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53160" y="5490845"/>
            <a:ext cx="49390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Иностранный язык в сфере договорного права</a:t>
            </a:r>
            <a:endParaRPr lang="ru-RU" altLang="zh-CN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Freeform 5"/>
          <p:cNvSpPr/>
          <p:nvPr/>
        </p:nvSpPr>
        <p:spPr>
          <a:xfrm>
            <a:off x="332282" y="4083624"/>
            <a:ext cx="638417" cy="37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16267"/>
                </a:moveTo>
                <a:cubicBezTo>
                  <a:pt x="20978" y="15467"/>
                  <a:pt x="20823" y="14933"/>
                  <a:pt x="20357" y="14933"/>
                </a:cubicBezTo>
                <a:cubicBezTo>
                  <a:pt x="20357" y="7200"/>
                  <a:pt x="20357" y="7200"/>
                  <a:pt x="20357" y="7200"/>
                </a:cubicBezTo>
                <a:cubicBezTo>
                  <a:pt x="21600" y="6400"/>
                  <a:pt x="21600" y="6400"/>
                  <a:pt x="21600" y="6400"/>
                </a:cubicBezTo>
                <a:cubicBezTo>
                  <a:pt x="10878" y="0"/>
                  <a:pt x="10878" y="0"/>
                  <a:pt x="10878" y="0"/>
                </a:cubicBezTo>
                <a:cubicBezTo>
                  <a:pt x="0" y="6400"/>
                  <a:pt x="0" y="6400"/>
                  <a:pt x="0" y="6400"/>
                </a:cubicBezTo>
                <a:cubicBezTo>
                  <a:pt x="10878" y="12800"/>
                  <a:pt x="10878" y="12800"/>
                  <a:pt x="10878" y="12800"/>
                </a:cubicBezTo>
                <a:cubicBezTo>
                  <a:pt x="19735" y="7467"/>
                  <a:pt x="19735" y="7467"/>
                  <a:pt x="19735" y="7467"/>
                </a:cubicBezTo>
                <a:cubicBezTo>
                  <a:pt x="19735" y="14933"/>
                  <a:pt x="19735" y="14933"/>
                  <a:pt x="19735" y="14933"/>
                </a:cubicBezTo>
                <a:cubicBezTo>
                  <a:pt x="19424" y="14933"/>
                  <a:pt x="19114" y="15467"/>
                  <a:pt x="19114" y="16267"/>
                </a:cubicBezTo>
                <a:cubicBezTo>
                  <a:pt x="19114" y="16800"/>
                  <a:pt x="19424" y="17067"/>
                  <a:pt x="19580" y="17067"/>
                </a:cubicBezTo>
                <a:cubicBezTo>
                  <a:pt x="19114" y="21600"/>
                  <a:pt x="19114" y="21600"/>
                  <a:pt x="19114" y="21600"/>
                </a:cubicBezTo>
                <a:cubicBezTo>
                  <a:pt x="20978" y="21600"/>
                  <a:pt x="20978" y="21600"/>
                  <a:pt x="20978" y="21600"/>
                </a:cubicBezTo>
                <a:cubicBezTo>
                  <a:pt x="20512" y="17067"/>
                  <a:pt x="20512" y="17067"/>
                  <a:pt x="20512" y="17067"/>
                </a:cubicBezTo>
                <a:cubicBezTo>
                  <a:pt x="20823" y="17067"/>
                  <a:pt x="20978" y="16800"/>
                  <a:pt x="20978" y="16267"/>
                </a:cubicBezTo>
                <a:close/>
                <a:moveTo>
                  <a:pt x="4351" y="11200"/>
                </a:moveTo>
                <a:cubicBezTo>
                  <a:pt x="4351" y="18400"/>
                  <a:pt x="4351" y="18400"/>
                  <a:pt x="4351" y="18400"/>
                </a:cubicBezTo>
                <a:cubicBezTo>
                  <a:pt x="4351" y="20267"/>
                  <a:pt x="7304" y="21600"/>
                  <a:pt x="10878" y="21600"/>
                </a:cubicBezTo>
                <a:cubicBezTo>
                  <a:pt x="14296" y="21600"/>
                  <a:pt x="17249" y="20267"/>
                  <a:pt x="17249" y="18400"/>
                </a:cubicBezTo>
                <a:cubicBezTo>
                  <a:pt x="17249" y="11200"/>
                  <a:pt x="17249" y="11200"/>
                  <a:pt x="17249" y="11200"/>
                </a:cubicBezTo>
                <a:cubicBezTo>
                  <a:pt x="10878" y="14933"/>
                  <a:pt x="10878" y="14933"/>
                  <a:pt x="10878" y="14933"/>
                </a:cubicBezTo>
                <a:lnTo>
                  <a:pt x="4351" y="11200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44" name="Freeform 12"/>
          <p:cNvSpPr/>
          <p:nvPr/>
        </p:nvSpPr>
        <p:spPr>
          <a:xfrm>
            <a:off x="408217" y="2254508"/>
            <a:ext cx="545205" cy="47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41" y="20419"/>
                </a:moveTo>
                <a:cubicBezTo>
                  <a:pt x="9341" y="20588"/>
                  <a:pt x="9341" y="20588"/>
                  <a:pt x="9341" y="20756"/>
                </a:cubicBezTo>
                <a:cubicBezTo>
                  <a:pt x="9341" y="21263"/>
                  <a:pt x="9924" y="21600"/>
                  <a:pt x="10800" y="21600"/>
                </a:cubicBezTo>
                <a:cubicBezTo>
                  <a:pt x="11530" y="21600"/>
                  <a:pt x="12114" y="21263"/>
                  <a:pt x="12114" y="20756"/>
                </a:cubicBezTo>
                <a:cubicBezTo>
                  <a:pt x="12114" y="20588"/>
                  <a:pt x="12114" y="20588"/>
                  <a:pt x="12114" y="20419"/>
                </a:cubicBezTo>
                <a:cubicBezTo>
                  <a:pt x="12551" y="20250"/>
                  <a:pt x="12989" y="19913"/>
                  <a:pt x="13573" y="19913"/>
                </a:cubicBezTo>
                <a:cubicBezTo>
                  <a:pt x="16784" y="19913"/>
                  <a:pt x="21600" y="20756"/>
                  <a:pt x="21600" y="20756"/>
                </a:cubicBezTo>
                <a:cubicBezTo>
                  <a:pt x="21600" y="4050"/>
                  <a:pt x="21600" y="4050"/>
                  <a:pt x="21600" y="4050"/>
                </a:cubicBezTo>
                <a:cubicBezTo>
                  <a:pt x="21600" y="4050"/>
                  <a:pt x="21016" y="3881"/>
                  <a:pt x="20286" y="3881"/>
                </a:cubicBezTo>
                <a:cubicBezTo>
                  <a:pt x="20286" y="18394"/>
                  <a:pt x="20286" y="18394"/>
                  <a:pt x="20286" y="18394"/>
                </a:cubicBezTo>
                <a:cubicBezTo>
                  <a:pt x="20286" y="18394"/>
                  <a:pt x="16492" y="16538"/>
                  <a:pt x="13719" y="17550"/>
                </a:cubicBezTo>
                <a:cubicBezTo>
                  <a:pt x="12697" y="17888"/>
                  <a:pt x="11822" y="19238"/>
                  <a:pt x="11238" y="20081"/>
                </a:cubicBezTo>
                <a:cubicBezTo>
                  <a:pt x="11092" y="19913"/>
                  <a:pt x="11092" y="19913"/>
                  <a:pt x="10946" y="19913"/>
                </a:cubicBezTo>
                <a:cubicBezTo>
                  <a:pt x="11384" y="19069"/>
                  <a:pt x="12114" y="17381"/>
                  <a:pt x="12989" y="16706"/>
                </a:cubicBezTo>
                <a:cubicBezTo>
                  <a:pt x="15616" y="15356"/>
                  <a:pt x="19119" y="16200"/>
                  <a:pt x="19119" y="16200"/>
                </a:cubicBezTo>
                <a:cubicBezTo>
                  <a:pt x="19119" y="0"/>
                  <a:pt x="19119" y="0"/>
                  <a:pt x="19119" y="0"/>
                </a:cubicBezTo>
                <a:cubicBezTo>
                  <a:pt x="19119" y="0"/>
                  <a:pt x="17805" y="337"/>
                  <a:pt x="16200" y="844"/>
                </a:cubicBezTo>
                <a:cubicBezTo>
                  <a:pt x="16200" y="12825"/>
                  <a:pt x="16200" y="12825"/>
                  <a:pt x="16200" y="12825"/>
                </a:cubicBezTo>
                <a:cubicBezTo>
                  <a:pt x="14595" y="11813"/>
                  <a:pt x="14595" y="11813"/>
                  <a:pt x="14595" y="11813"/>
                </a:cubicBezTo>
                <a:cubicBezTo>
                  <a:pt x="13135" y="14006"/>
                  <a:pt x="13135" y="14006"/>
                  <a:pt x="13135" y="14006"/>
                </a:cubicBezTo>
                <a:cubicBezTo>
                  <a:pt x="13135" y="1856"/>
                  <a:pt x="13135" y="1856"/>
                  <a:pt x="13135" y="1856"/>
                </a:cubicBezTo>
                <a:cubicBezTo>
                  <a:pt x="13135" y="1856"/>
                  <a:pt x="13135" y="1856"/>
                  <a:pt x="13135" y="2025"/>
                </a:cubicBezTo>
                <a:cubicBezTo>
                  <a:pt x="11822" y="2531"/>
                  <a:pt x="10800" y="4388"/>
                  <a:pt x="10800" y="4388"/>
                </a:cubicBezTo>
                <a:cubicBezTo>
                  <a:pt x="10800" y="4388"/>
                  <a:pt x="9632" y="2531"/>
                  <a:pt x="8319" y="2025"/>
                </a:cubicBezTo>
                <a:cubicBezTo>
                  <a:pt x="5838" y="844"/>
                  <a:pt x="2335" y="0"/>
                  <a:pt x="2335" y="0"/>
                </a:cubicBezTo>
                <a:cubicBezTo>
                  <a:pt x="2335" y="16200"/>
                  <a:pt x="2335" y="16200"/>
                  <a:pt x="2335" y="16200"/>
                </a:cubicBezTo>
                <a:cubicBezTo>
                  <a:pt x="2335" y="16200"/>
                  <a:pt x="5838" y="15356"/>
                  <a:pt x="8319" y="16706"/>
                </a:cubicBezTo>
                <a:cubicBezTo>
                  <a:pt x="9341" y="17381"/>
                  <a:pt x="10070" y="19069"/>
                  <a:pt x="10508" y="19913"/>
                </a:cubicBezTo>
                <a:cubicBezTo>
                  <a:pt x="10362" y="19913"/>
                  <a:pt x="10362" y="19913"/>
                  <a:pt x="10216" y="20081"/>
                </a:cubicBezTo>
                <a:cubicBezTo>
                  <a:pt x="9778" y="19238"/>
                  <a:pt x="8757" y="17888"/>
                  <a:pt x="7735" y="17550"/>
                </a:cubicBezTo>
                <a:cubicBezTo>
                  <a:pt x="4962" y="16538"/>
                  <a:pt x="1168" y="18394"/>
                  <a:pt x="1168" y="18394"/>
                </a:cubicBezTo>
                <a:cubicBezTo>
                  <a:pt x="1168" y="3881"/>
                  <a:pt x="1168" y="3881"/>
                  <a:pt x="1168" y="3881"/>
                </a:cubicBezTo>
                <a:cubicBezTo>
                  <a:pt x="438" y="3881"/>
                  <a:pt x="0" y="4050"/>
                  <a:pt x="0" y="4050"/>
                </a:cubicBezTo>
                <a:cubicBezTo>
                  <a:pt x="0" y="20756"/>
                  <a:pt x="0" y="20756"/>
                  <a:pt x="0" y="20756"/>
                </a:cubicBezTo>
                <a:cubicBezTo>
                  <a:pt x="0" y="20756"/>
                  <a:pt x="4670" y="19913"/>
                  <a:pt x="7881" y="19913"/>
                </a:cubicBezTo>
                <a:cubicBezTo>
                  <a:pt x="8465" y="19913"/>
                  <a:pt x="8903" y="20250"/>
                  <a:pt x="9341" y="20419"/>
                </a:cubicBez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46" name="Freeform 17"/>
          <p:cNvSpPr/>
          <p:nvPr/>
        </p:nvSpPr>
        <p:spPr>
          <a:xfrm>
            <a:off x="421326" y="3242588"/>
            <a:ext cx="531985" cy="52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77" y="10246"/>
                </a:moveTo>
                <a:cubicBezTo>
                  <a:pt x="19246" y="10246"/>
                  <a:pt x="21600" y="7892"/>
                  <a:pt x="21600" y="5123"/>
                </a:cubicBezTo>
                <a:cubicBezTo>
                  <a:pt x="21600" y="2354"/>
                  <a:pt x="19246" y="0"/>
                  <a:pt x="16477" y="0"/>
                </a:cubicBezTo>
                <a:cubicBezTo>
                  <a:pt x="13708" y="0"/>
                  <a:pt x="11354" y="2354"/>
                  <a:pt x="11354" y="5123"/>
                </a:cubicBezTo>
                <a:cubicBezTo>
                  <a:pt x="11354" y="7892"/>
                  <a:pt x="13708" y="10246"/>
                  <a:pt x="16477" y="10246"/>
                </a:cubicBezTo>
                <a:close/>
                <a:moveTo>
                  <a:pt x="14815" y="2769"/>
                </a:moveTo>
                <a:cubicBezTo>
                  <a:pt x="17308" y="2769"/>
                  <a:pt x="17308" y="2769"/>
                  <a:pt x="17308" y="2769"/>
                </a:cubicBezTo>
                <a:cubicBezTo>
                  <a:pt x="17723" y="2769"/>
                  <a:pt x="18000" y="2908"/>
                  <a:pt x="18277" y="3185"/>
                </a:cubicBezTo>
                <a:cubicBezTo>
                  <a:pt x="18415" y="3323"/>
                  <a:pt x="18554" y="3600"/>
                  <a:pt x="18554" y="4015"/>
                </a:cubicBezTo>
                <a:cubicBezTo>
                  <a:pt x="18554" y="4292"/>
                  <a:pt x="18415" y="4431"/>
                  <a:pt x="18277" y="4708"/>
                </a:cubicBezTo>
                <a:cubicBezTo>
                  <a:pt x="18277" y="4846"/>
                  <a:pt x="18000" y="4846"/>
                  <a:pt x="17862" y="4985"/>
                </a:cubicBezTo>
                <a:cubicBezTo>
                  <a:pt x="18138" y="4985"/>
                  <a:pt x="18415" y="5123"/>
                  <a:pt x="18554" y="5400"/>
                </a:cubicBezTo>
                <a:cubicBezTo>
                  <a:pt x="18692" y="5538"/>
                  <a:pt x="18692" y="5815"/>
                  <a:pt x="18692" y="6092"/>
                </a:cubicBezTo>
                <a:cubicBezTo>
                  <a:pt x="18692" y="6369"/>
                  <a:pt x="18692" y="6508"/>
                  <a:pt x="18554" y="6785"/>
                </a:cubicBezTo>
                <a:cubicBezTo>
                  <a:pt x="18554" y="6923"/>
                  <a:pt x="18415" y="7062"/>
                  <a:pt x="18138" y="7200"/>
                </a:cubicBezTo>
                <a:cubicBezTo>
                  <a:pt x="18000" y="7200"/>
                  <a:pt x="17862" y="7338"/>
                  <a:pt x="17723" y="7338"/>
                </a:cubicBezTo>
                <a:cubicBezTo>
                  <a:pt x="17308" y="7338"/>
                  <a:pt x="17169" y="7338"/>
                  <a:pt x="17031" y="7338"/>
                </a:cubicBezTo>
                <a:cubicBezTo>
                  <a:pt x="14815" y="7338"/>
                  <a:pt x="14815" y="7338"/>
                  <a:pt x="14815" y="7338"/>
                </a:cubicBezTo>
                <a:lnTo>
                  <a:pt x="14815" y="2769"/>
                </a:lnTo>
                <a:close/>
                <a:moveTo>
                  <a:pt x="17031" y="4569"/>
                </a:moveTo>
                <a:cubicBezTo>
                  <a:pt x="17169" y="4431"/>
                  <a:pt x="17169" y="4292"/>
                  <a:pt x="17169" y="4154"/>
                </a:cubicBezTo>
                <a:cubicBezTo>
                  <a:pt x="17169" y="4015"/>
                  <a:pt x="17169" y="3877"/>
                  <a:pt x="17031" y="3877"/>
                </a:cubicBezTo>
                <a:cubicBezTo>
                  <a:pt x="17031" y="3738"/>
                  <a:pt x="16754" y="3738"/>
                  <a:pt x="16615" y="3738"/>
                </a:cubicBezTo>
                <a:cubicBezTo>
                  <a:pt x="15923" y="3738"/>
                  <a:pt x="15923" y="3738"/>
                  <a:pt x="15923" y="3738"/>
                </a:cubicBezTo>
                <a:cubicBezTo>
                  <a:pt x="15923" y="4569"/>
                  <a:pt x="15923" y="4569"/>
                  <a:pt x="15923" y="4569"/>
                </a:cubicBezTo>
                <a:cubicBezTo>
                  <a:pt x="16615" y="4569"/>
                  <a:pt x="16615" y="4569"/>
                  <a:pt x="16615" y="4569"/>
                </a:cubicBezTo>
                <a:cubicBezTo>
                  <a:pt x="16754" y="4569"/>
                  <a:pt x="17031" y="4569"/>
                  <a:pt x="17031" y="4569"/>
                </a:cubicBezTo>
                <a:close/>
                <a:moveTo>
                  <a:pt x="17446" y="5954"/>
                </a:moveTo>
                <a:cubicBezTo>
                  <a:pt x="17446" y="5815"/>
                  <a:pt x="17308" y="5677"/>
                  <a:pt x="17308" y="5677"/>
                </a:cubicBezTo>
                <a:cubicBezTo>
                  <a:pt x="17169" y="5538"/>
                  <a:pt x="16892" y="5538"/>
                  <a:pt x="16754" y="5538"/>
                </a:cubicBezTo>
                <a:cubicBezTo>
                  <a:pt x="15923" y="5538"/>
                  <a:pt x="15923" y="5538"/>
                  <a:pt x="15923" y="5538"/>
                </a:cubicBezTo>
                <a:cubicBezTo>
                  <a:pt x="15923" y="6369"/>
                  <a:pt x="15923" y="6369"/>
                  <a:pt x="15923" y="6369"/>
                </a:cubicBezTo>
                <a:cubicBezTo>
                  <a:pt x="16754" y="6369"/>
                  <a:pt x="16754" y="6369"/>
                  <a:pt x="16754" y="6369"/>
                </a:cubicBezTo>
                <a:cubicBezTo>
                  <a:pt x="16892" y="6369"/>
                  <a:pt x="17169" y="6369"/>
                  <a:pt x="17308" y="6231"/>
                </a:cubicBezTo>
                <a:cubicBezTo>
                  <a:pt x="17308" y="6231"/>
                  <a:pt x="17446" y="6092"/>
                  <a:pt x="17446" y="5954"/>
                </a:cubicBezTo>
                <a:close/>
                <a:moveTo>
                  <a:pt x="4569" y="5677"/>
                </a:moveTo>
                <a:cubicBezTo>
                  <a:pt x="5677" y="5677"/>
                  <a:pt x="5677" y="5677"/>
                  <a:pt x="5677" y="5677"/>
                </a:cubicBezTo>
                <a:cubicBezTo>
                  <a:pt x="5123" y="4015"/>
                  <a:pt x="5123" y="4015"/>
                  <a:pt x="5123" y="4015"/>
                </a:cubicBezTo>
                <a:lnTo>
                  <a:pt x="4569" y="5677"/>
                </a:lnTo>
                <a:close/>
                <a:moveTo>
                  <a:pt x="5123" y="11354"/>
                </a:moveTo>
                <a:cubicBezTo>
                  <a:pt x="2215" y="11354"/>
                  <a:pt x="0" y="13708"/>
                  <a:pt x="0" y="16477"/>
                </a:cubicBezTo>
                <a:cubicBezTo>
                  <a:pt x="0" y="19385"/>
                  <a:pt x="2215" y="21600"/>
                  <a:pt x="5123" y="21600"/>
                </a:cubicBezTo>
                <a:cubicBezTo>
                  <a:pt x="7892" y="21600"/>
                  <a:pt x="10246" y="19385"/>
                  <a:pt x="10246" y="16477"/>
                </a:cubicBezTo>
                <a:cubicBezTo>
                  <a:pt x="10246" y="13708"/>
                  <a:pt x="7892" y="11354"/>
                  <a:pt x="5123" y="11354"/>
                </a:cubicBezTo>
                <a:close/>
                <a:moveTo>
                  <a:pt x="6923" y="18138"/>
                </a:moveTo>
                <a:cubicBezTo>
                  <a:pt x="6785" y="18277"/>
                  <a:pt x="6508" y="18554"/>
                  <a:pt x="6231" y="18554"/>
                </a:cubicBezTo>
                <a:cubicBezTo>
                  <a:pt x="5954" y="18692"/>
                  <a:pt x="5677" y="18831"/>
                  <a:pt x="5262" y="18831"/>
                </a:cubicBezTo>
                <a:cubicBezTo>
                  <a:pt x="4708" y="18831"/>
                  <a:pt x="4292" y="18692"/>
                  <a:pt x="4015" y="18554"/>
                </a:cubicBezTo>
                <a:cubicBezTo>
                  <a:pt x="3600" y="18415"/>
                  <a:pt x="3323" y="18138"/>
                  <a:pt x="3185" y="17862"/>
                </a:cubicBezTo>
                <a:cubicBezTo>
                  <a:pt x="2908" y="17446"/>
                  <a:pt x="2769" y="17031"/>
                  <a:pt x="2769" y="16477"/>
                </a:cubicBezTo>
                <a:cubicBezTo>
                  <a:pt x="2769" y="15785"/>
                  <a:pt x="3046" y="15231"/>
                  <a:pt x="3462" y="14815"/>
                </a:cubicBezTo>
                <a:cubicBezTo>
                  <a:pt x="3877" y="14400"/>
                  <a:pt x="4431" y="14262"/>
                  <a:pt x="5123" y="14262"/>
                </a:cubicBezTo>
                <a:cubicBezTo>
                  <a:pt x="5815" y="14262"/>
                  <a:pt x="6231" y="14400"/>
                  <a:pt x="6508" y="14538"/>
                </a:cubicBezTo>
                <a:cubicBezTo>
                  <a:pt x="6923" y="14815"/>
                  <a:pt x="7200" y="15092"/>
                  <a:pt x="7338" y="15646"/>
                </a:cubicBezTo>
                <a:cubicBezTo>
                  <a:pt x="6092" y="15923"/>
                  <a:pt x="6092" y="15923"/>
                  <a:pt x="6092" y="15923"/>
                </a:cubicBezTo>
                <a:cubicBezTo>
                  <a:pt x="5954" y="15785"/>
                  <a:pt x="5954" y="15646"/>
                  <a:pt x="5954" y="15646"/>
                </a:cubicBezTo>
                <a:cubicBezTo>
                  <a:pt x="5815" y="15508"/>
                  <a:pt x="5677" y="15369"/>
                  <a:pt x="5538" y="15369"/>
                </a:cubicBezTo>
                <a:cubicBezTo>
                  <a:pt x="5538" y="15231"/>
                  <a:pt x="5400" y="15231"/>
                  <a:pt x="5262" y="15231"/>
                </a:cubicBezTo>
                <a:cubicBezTo>
                  <a:pt x="4846" y="15231"/>
                  <a:pt x="4569" y="15369"/>
                  <a:pt x="4431" y="15646"/>
                </a:cubicBezTo>
                <a:cubicBezTo>
                  <a:pt x="4292" y="15785"/>
                  <a:pt x="4292" y="16062"/>
                  <a:pt x="4292" y="16477"/>
                </a:cubicBezTo>
                <a:cubicBezTo>
                  <a:pt x="4292" y="17031"/>
                  <a:pt x="4292" y="17308"/>
                  <a:pt x="4431" y="17446"/>
                </a:cubicBezTo>
                <a:cubicBezTo>
                  <a:pt x="4708" y="17723"/>
                  <a:pt x="4846" y="17723"/>
                  <a:pt x="5123" y="17723"/>
                </a:cubicBezTo>
                <a:cubicBezTo>
                  <a:pt x="5400" y="17723"/>
                  <a:pt x="5677" y="17723"/>
                  <a:pt x="5815" y="17585"/>
                </a:cubicBezTo>
                <a:cubicBezTo>
                  <a:pt x="5954" y="17446"/>
                  <a:pt x="6092" y="17169"/>
                  <a:pt x="6092" y="16892"/>
                </a:cubicBezTo>
                <a:cubicBezTo>
                  <a:pt x="7338" y="17308"/>
                  <a:pt x="7338" y="17308"/>
                  <a:pt x="7338" y="17308"/>
                </a:cubicBezTo>
                <a:cubicBezTo>
                  <a:pt x="7338" y="17585"/>
                  <a:pt x="7200" y="17862"/>
                  <a:pt x="6923" y="18138"/>
                </a:cubicBezTo>
                <a:close/>
                <a:moveTo>
                  <a:pt x="5123" y="0"/>
                </a:moveTo>
                <a:cubicBezTo>
                  <a:pt x="2215" y="0"/>
                  <a:pt x="0" y="2354"/>
                  <a:pt x="0" y="5123"/>
                </a:cubicBezTo>
                <a:cubicBezTo>
                  <a:pt x="0" y="7892"/>
                  <a:pt x="2215" y="10246"/>
                  <a:pt x="5123" y="10246"/>
                </a:cubicBezTo>
                <a:cubicBezTo>
                  <a:pt x="7892" y="10246"/>
                  <a:pt x="10246" y="7892"/>
                  <a:pt x="10246" y="5123"/>
                </a:cubicBezTo>
                <a:cubicBezTo>
                  <a:pt x="10246" y="2354"/>
                  <a:pt x="7892" y="0"/>
                  <a:pt x="5123" y="0"/>
                </a:cubicBezTo>
                <a:close/>
                <a:moveTo>
                  <a:pt x="6231" y="7338"/>
                </a:moveTo>
                <a:cubicBezTo>
                  <a:pt x="5815" y="6231"/>
                  <a:pt x="5815" y="6231"/>
                  <a:pt x="5815" y="6231"/>
                </a:cubicBezTo>
                <a:cubicBezTo>
                  <a:pt x="4292" y="6231"/>
                  <a:pt x="4292" y="6231"/>
                  <a:pt x="4292" y="6231"/>
                </a:cubicBezTo>
                <a:cubicBezTo>
                  <a:pt x="3877" y="7338"/>
                  <a:pt x="3877" y="7338"/>
                  <a:pt x="3877" y="7338"/>
                </a:cubicBezTo>
                <a:cubicBezTo>
                  <a:pt x="2769" y="7338"/>
                  <a:pt x="2769" y="7338"/>
                  <a:pt x="2769" y="7338"/>
                </a:cubicBezTo>
                <a:cubicBezTo>
                  <a:pt x="4569" y="2908"/>
                  <a:pt x="4569" y="2908"/>
                  <a:pt x="4569" y="2908"/>
                </a:cubicBezTo>
                <a:cubicBezTo>
                  <a:pt x="5677" y="2908"/>
                  <a:pt x="5677" y="2908"/>
                  <a:pt x="5677" y="2908"/>
                </a:cubicBezTo>
                <a:cubicBezTo>
                  <a:pt x="7338" y="7338"/>
                  <a:pt x="7338" y="7338"/>
                  <a:pt x="7338" y="7338"/>
                </a:cubicBezTo>
                <a:lnTo>
                  <a:pt x="6231" y="7338"/>
                </a:lnTo>
                <a:close/>
                <a:moveTo>
                  <a:pt x="16477" y="11354"/>
                </a:moveTo>
                <a:cubicBezTo>
                  <a:pt x="13708" y="11354"/>
                  <a:pt x="11354" y="13708"/>
                  <a:pt x="11354" y="16477"/>
                </a:cubicBezTo>
                <a:cubicBezTo>
                  <a:pt x="11354" y="19385"/>
                  <a:pt x="13708" y="21600"/>
                  <a:pt x="16477" y="21600"/>
                </a:cubicBezTo>
                <a:cubicBezTo>
                  <a:pt x="19246" y="21600"/>
                  <a:pt x="21600" y="19385"/>
                  <a:pt x="21600" y="16477"/>
                </a:cubicBezTo>
                <a:cubicBezTo>
                  <a:pt x="21600" y="13708"/>
                  <a:pt x="19246" y="11354"/>
                  <a:pt x="16477" y="11354"/>
                </a:cubicBezTo>
                <a:close/>
                <a:moveTo>
                  <a:pt x="18554" y="17585"/>
                </a:moveTo>
                <a:cubicBezTo>
                  <a:pt x="18554" y="17862"/>
                  <a:pt x="18277" y="18138"/>
                  <a:pt x="18138" y="18277"/>
                </a:cubicBezTo>
                <a:cubicBezTo>
                  <a:pt x="18000" y="18415"/>
                  <a:pt x="17723" y="18554"/>
                  <a:pt x="17585" y="18692"/>
                </a:cubicBezTo>
                <a:cubicBezTo>
                  <a:pt x="17308" y="18692"/>
                  <a:pt x="17031" y="18831"/>
                  <a:pt x="16754" y="18831"/>
                </a:cubicBezTo>
                <a:cubicBezTo>
                  <a:pt x="14815" y="18831"/>
                  <a:pt x="14815" y="18831"/>
                  <a:pt x="14815" y="18831"/>
                </a:cubicBezTo>
                <a:cubicBezTo>
                  <a:pt x="14815" y="14262"/>
                  <a:pt x="14815" y="14262"/>
                  <a:pt x="14815" y="14262"/>
                </a:cubicBezTo>
                <a:cubicBezTo>
                  <a:pt x="16754" y="14262"/>
                  <a:pt x="16754" y="14262"/>
                  <a:pt x="16754" y="14262"/>
                </a:cubicBezTo>
                <a:cubicBezTo>
                  <a:pt x="17169" y="14262"/>
                  <a:pt x="17446" y="14262"/>
                  <a:pt x="17723" y="14400"/>
                </a:cubicBezTo>
                <a:cubicBezTo>
                  <a:pt x="18000" y="14538"/>
                  <a:pt x="18138" y="14677"/>
                  <a:pt x="18277" y="14815"/>
                </a:cubicBezTo>
                <a:cubicBezTo>
                  <a:pt x="18415" y="15092"/>
                  <a:pt x="18554" y="15369"/>
                  <a:pt x="18692" y="15646"/>
                </a:cubicBezTo>
                <a:cubicBezTo>
                  <a:pt x="18692" y="15923"/>
                  <a:pt x="18692" y="16200"/>
                  <a:pt x="18692" y="16477"/>
                </a:cubicBezTo>
                <a:cubicBezTo>
                  <a:pt x="18692" y="17031"/>
                  <a:pt x="18692" y="17308"/>
                  <a:pt x="18554" y="17585"/>
                </a:cubicBezTo>
                <a:close/>
                <a:moveTo>
                  <a:pt x="16338" y="15231"/>
                </a:moveTo>
                <a:cubicBezTo>
                  <a:pt x="15923" y="15231"/>
                  <a:pt x="15923" y="15231"/>
                  <a:pt x="15923" y="15231"/>
                </a:cubicBezTo>
                <a:cubicBezTo>
                  <a:pt x="15923" y="17723"/>
                  <a:pt x="15923" y="17723"/>
                  <a:pt x="15923" y="17723"/>
                </a:cubicBezTo>
                <a:cubicBezTo>
                  <a:pt x="16338" y="17723"/>
                  <a:pt x="16338" y="17723"/>
                  <a:pt x="16338" y="17723"/>
                </a:cubicBezTo>
                <a:cubicBezTo>
                  <a:pt x="16754" y="17723"/>
                  <a:pt x="17031" y="17723"/>
                  <a:pt x="17169" y="17585"/>
                </a:cubicBezTo>
                <a:cubicBezTo>
                  <a:pt x="17308" y="17585"/>
                  <a:pt x="17446" y="17446"/>
                  <a:pt x="17446" y="17308"/>
                </a:cubicBezTo>
                <a:cubicBezTo>
                  <a:pt x="17585" y="17169"/>
                  <a:pt x="17585" y="16892"/>
                  <a:pt x="17585" y="16477"/>
                </a:cubicBezTo>
                <a:cubicBezTo>
                  <a:pt x="17585" y="16062"/>
                  <a:pt x="17585" y="15646"/>
                  <a:pt x="17308" y="15508"/>
                </a:cubicBezTo>
                <a:cubicBezTo>
                  <a:pt x="17169" y="15369"/>
                  <a:pt x="16754" y="15231"/>
                  <a:pt x="16338" y="15231"/>
                </a:cubicBez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47" name="Freeform 23"/>
          <p:cNvSpPr/>
          <p:nvPr/>
        </p:nvSpPr>
        <p:spPr>
          <a:xfrm>
            <a:off x="408383" y="1238814"/>
            <a:ext cx="561428" cy="502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484" extrusionOk="0">
                <a:moveTo>
                  <a:pt x="3837" y="7883"/>
                </a:moveTo>
                <a:cubicBezTo>
                  <a:pt x="1847" y="7568"/>
                  <a:pt x="1847" y="7568"/>
                  <a:pt x="1847" y="7568"/>
                </a:cubicBezTo>
                <a:cubicBezTo>
                  <a:pt x="1563" y="7568"/>
                  <a:pt x="1279" y="7883"/>
                  <a:pt x="1279" y="8199"/>
                </a:cubicBezTo>
                <a:cubicBezTo>
                  <a:pt x="1137" y="9775"/>
                  <a:pt x="1137" y="9775"/>
                  <a:pt x="1137" y="9775"/>
                </a:cubicBezTo>
                <a:cubicBezTo>
                  <a:pt x="1137" y="9460"/>
                  <a:pt x="1421" y="9302"/>
                  <a:pt x="1705" y="9302"/>
                </a:cubicBezTo>
                <a:cubicBezTo>
                  <a:pt x="3553" y="9460"/>
                  <a:pt x="3553" y="9460"/>
                  <a:pt x="3553" y="9460"/>
                </a:cubicBezTo>
                <a:cubicBezTo>
                  <a:pt x="3837" y="9618"/>
                  <a:pt x="4121" y="9775"/>
                  <a:pt x="4121" y="10091"/>
                </a:cubicBezTo>
                <a:cubicBezTo>
                  <a:pt x="4263" y="8514"/>
                  <a:pt x="4263" y="8514"/>
                  <a:pt x="4263" y="8514"/>
                </a:cubicBezTo>
                <a:cubicBezTo>
                  <a:pt x="4263" y="8199"/>
                  <a:pt x="4121" y="7883"/>
                  <a:pt x="3837" y="7883"/>
                </a:cubicBezTo>
                <a:close/>
                <a:moveTo>
                  <a:pt x="3268" y="12298"/>
                </a:moveTo>
                <a:cubicBezTo>
                  <a:pt x="1421" y="11982"/>
                  <a:pt x="1421" y="11982"/>
                  <a:pt x="1421" y="11982"/>
                </a:cubicBezTo>
                <a:cubicBezTo>
                  <a:pt x="1137" y="11982"/>
                  <a:pt x="995" y="11667"/>
                  <a:pt x="995" y="11352"/>
                </a:cubicBezTo>
                <a:cubicBezTo>
                  <a:pt x="0" y="20654"/>
                  <a:pt x="0" y="20654"/>
                  <a:pt x="0" y="20654"/>
                </a:cubicBezTo>
                <a:cubicBezTo>
                  <a:pt x="0" y="20969"/>
                  <a:pt x="142" y="21127"/>
                  <a:pt x="426" y="21127"/>
                </a:cubicBezTo>
                <a:cubicBezTo>
                  <a:pt x="2416" y="21442"/>
                  <a:pt x="2416" y="21442"/>
                  <a:pt x="2416" y="21442"/>
                </a:cubicBezTo>
                <a:cubicBezTo>
                  <a:pt x="2700" y="21442"/>
                  <a:pt x="2842" y="21285"/>
                  <a:pt x="2984" y="20969"/>
                </a:cubicBezTo>
                <a:cubicBezTo>
                  <a:pt x="3126" y="19550"/>
                  <a:pt x="3126" y="19550"/>
                  <a:pt x="3126" y="19550"/>
                </a:cubicBezTo>
                <a:cubicBezTo>
                  <a:pt x="2984" y="19708"/>
                  <a:pt x="2984" y="19866"/>
                  <a:pt x="2842" y="19866"/>
                </a:cubicBezTo>
                <a:cubicBezTo>
                  <a:pt x="284" y="19550"/>
                  <a:pt x="284" y="19550"/>
                  <a:pt x="284" y="19550"/>
                </a:cubicBezTo>
                <a:cubicBezTo>
                  <a:pt x="284" y="19550"/>
                  <a:pt x="142" y="19393"/>
                  <a:pt x="142" y="19235"/>
                </a:cubicBezTo>
                <a:cubicBezTo>
                  <a:pt x="142" y="19077"/>
                  <a:pt x="284" y="18920"/>
                  <a:pt x="426" y="19077"/>
                </a:cubicBezTo>
                <a:cubicBezTo>
                  <a:pt x="2842" y="19235"/>
                  <a:pt x="2842" y="19235"/>
                  <a:pt x="2842" y="19235"/>
                </a:cubicBezTo>
                <a:cubicBezTo>
                  <a:pt x="2984" y="19393"/>
                  <a:pt x="3126" y="19393"/>
                  <a:pt x="3126" y="19550"/>
                </a:cubicBezTo>
                <a:cubicBezTo>
                  <a:pt x="3837" y="11825"/>
                  <a:pt x="3837" y="11825"/>
                  <a:pt x="3837" y="11825"/>
                </a:cubicBezTo>
                <a:cubicBezTo>
                  <a:pt x="3837" y="11982"/>
                  <a:pt x="3553" y="12298"/>
                  <a:pt x="3268" y="12298"/>
                </a:cubicBezTo>
                <a:close/>
                <a:moveTo>
                  <a:pt x="1137" y="9775"/>
                </a:moveTo>
                <a:cubicBezTo>
                  <a:pt x="995" y="11352"/>
                  <a:pt x="995" y="11352"/>
                  <a:pt x="995" y="11352"/>
                </a:cubicBezTo>
                <a:cubicBezTo>
                  <a:pt x="995" y="11352"/>
                  <a:pt x="995" y="11352"/>
                  <a:pt x="995" y="11352"/>
                </a:cubicBezTo>
                <a:cubicBezTo>
                  <a:pt x="1137" y="9775"/>
                  <a:pt x="1137" y="9775"/>
                  <a:pt x="1137" y="9775"/>
                </a:cubicBezTo>
                <a:cubicBezTo>
                  <a:pt x="1137" y="9775"/>
                  <a:pt x="1137" y="9775"/>
                  <a:pt x="1137" y="9775"/>
                </a:cubicBezTo>
                <a:close/>
                <a:moveTo>
                  <a:pt x="3837" y="11825"/>
                </a:moveTo>
                <a:cubicBezTo>
                  <a:pt x="4121" y="10091"/>
                  <a:pt x="4121" y="10091"/>
                  <a:pt x="4121" y="10091"/>
                </a:cubicBezTo>
                <a:cubicBezTo>
                  <a:pt x="4121" y="10091"/>
                  <a:pt x="4121" y="10091"/>
                  <a:pt x="4121" y="10091"/>
                </a:cubicBezTo>
                <a:cubicBezTo>
                  <a:pt x="3837" y="11825"/>
                  <a:pt x="3837" y="11825"/>
                  <a:pt x="3837" y="11825"/>
                </a:cubicBezTo>
                <a:cubicBezTo>
                  <a:pt x="3837" y="11825"/>
                  <a:pt x="3837" y="11825"/>
                  <a:pt x="3837" y="11825"/>
                </a:cubicBezTo>
                <a:close/>
                <a:moveTo>
                  <a:pt x="18047" y="6937"/>
                </a:moveTo>
                <a:cubicBezTo>
                  <a:pt x="18189" y="6937"/>
                  <a:pt x="18332" y="7095"/>
                  <a:pt x="18332" y="7253"/>
                </a:cubicBezTo>
                <a:cubicBezTo>
                  <a:pt x="18047" y="5676"/>
                  <a:pt x="18047" y="5676"/>
                  <a:pt x="18047" y="5676"/>
                </a:cubicBezTo>
                <a:cubicBezTo>
                  <a:pt x="17905" y="5361"/>
                  <a:pt x="17621" y="5203"/>
                  <a:pt x="17337" y="5203"/>
                </a:cubicBezTo>
                <a:cubicBezTo>
                  <a:pt x="15632" y="5834"/>
                  <a:pt x="15632" y="5834"/>
                  <a:pt x="15632" y="5834"/>
                </a:cubicBezTo>
                <a:cubicBezTo>
                  <a:pt x="15347" y="5834"/>
                  <a:pt x="15063" y="6149"/>
                  <a:pt x="15205" y="6622"/>
                </a:cubicBezTo>
                <a:cubicBezTo>
                  <a:pt x="15489" y="8199"/>
                  <a:pt x="15489" y="8199"/>
                  <a:pt x="15489" y="8199"/>
                </a:cubicBezTo>
                <a:cubicBezTo>
                  <a:pt x="15489" y="7883"/>
                  <a:pt x="15632" y="7726"/>
                  <a:pt x="15774" y="7568"/>
                </a:cubicBezTo>
                <a:cubicBezTo>
                  <a:pt x="16484" y="7253"/>
                  <a:pt x="17195" y="6937"/>
                  <a:pt x="18047" y="6937"/>
                </a:cubicBezTo>
                <a:close/>
                <a:moveTo>
                  <a:pt x="9521" y="2996"/>
                </a:moveTo>
                <a:cubicBezTo>
                  <a:pt x="9521" y="15924"/>
                  <a:pt x="9521" y="15924"/>
                  <a:pt x="9521" y="15924"/>
                </a:cubicBezTo>
                <a:cubicBezTo>
                  <a:pt x="10942" y="16397"/>
                  <a:pt x="12647" y="16397"/>
                  <a:pt x="14068" y="15924"/>
                </a:cubicBezTo>
                <a:cubicBezTo>
                  <a:pt x="14068" y="2996"/>
                  <a:pt x="14068" y="2996"/>
                  <a:pt x="14068" y="2996"/>
                </a:cubicBezTo>
                <a:cubicBezTo>
                  <a:pt x="13074" y="2365"/>
                  <a:pt x="10516" y="2365"/>
                  <a:pt x="9521" y="2996"/>
                </a:cubicBezTo>
                <a:close/>
                <a:moveTo>
                  <a:pt x="9521" y="16555"/>
                </a:moveTo>
                <a:cubicBezTo>
                  <a:pt x="9521" y="17974"/>
                  <a:pt x="9521" y="17974"/>
                  <a:pt x="9521" y="17974"/>
                </a:cubicBezTo>
                <a:cubicBezTo>
                  <a:pt x="10374" y="18447"/>
                  <a:pt x="13216" y="18447"/>
                  <a:pt x="14068" y="17974"/>
                </a:cubicBezTo>
                <a:cubicBezTo>
                  <a:pt x="14068" y="16555"/>
                  <a:pt x="14068" y="16555"/>
                  <a:pt x="14068" y="16555"/>
                </a:cubicBezTo>
                <a:cubicBezTo>
                  <a:pt x="12647" y="17028"/>
                  <a:pt x="10942" y="17028"/>
                  <a:pt x="9521" y="16555"/>
                </a:cubicBezTo>
                <a:close/>
                <a:moveTo>
                  <a:pt x="13642" y="0"/>
                </a:moveTo>
                <a:cubicBezTo>
                  <a:pt x="9947" y="0"/>
                  <a:pt x="9947" y="0"/>
                  <a:pt x="9947" y="0"/>
                </a:cubicBezTo>
                <a:cubicBezTo>
                  <a:pt x="9663" y="0"/>
                  <a:pt x="9521" y="315"/>
                  <a:pt x="9521" y="631"/>
                </a:cubicBezTo>
                <a:cubicBezTo>
                  <a:pt x="9521" y="2207"/>
                  <a:pt x="9521" y="2207"/>
                  <a:pt x="9521" y="2207"/>
                </a:cubicBezTo>
                <a:cubicBezTo>
                  <a:pt x="10374" y="1734"/>
                  <a:pt x="13216" y="1734"/>
                  <a:pt x="14068" y="2207"/>
                </a:cubicBezTo>
                <a:cubicBezTo>
                  <a:pt x="14068" y="631"/>
                  <a:pt x="14068" y="631"/>
                  <a:pt x="14068" y="631"/>
                </a:cubicBezTo>
                <a:cubicBezTo>
                  <a:pt x="14068" y="315"/>
                  <a:pt x="13926" y="0"/>
                  <a:pt x="13642" y="0"/>
                </a:cubicBezTo>
                <a:close/>
                <a:moveTo>
                  <a:pt x="9521" y="19866"/>
                </a:moveTo>
                <a:cubicBezTo>
                  <a:pt x="9521" y="20812"/>
                  <a:pt x="9521" y="20812"/>
                  <a:pt x="9521" y="20812"/>
                </a:cubicBezTo>
                <a:cubicBezTo>
                  <a:pt x="9521" y="21127"/>
                  <a:pt x="9663" y="21442"/>
                  <a:pt x="9947" y="21442"/>
                </a:cubicBezTo>
                <a:cubicBezTo>
                  <a:pt x="13642" y="21442"/>
                  <a:pt x="13642" y="21442"/>
                  <a:pt x="13642" y="21442"/>
                </a:cubicBezTo>
                <a:cubicBezTo>
                  <a:pt x="13926" y="21442"/>
                  <a:pt x="14068" y="21127"/>
                  <a:pt x="14068" y="20812"/>
                </a:cubicBezTo>
                <a:cubicBezTo>
                  <a:pt x="14068" y="19866"/>
                  <a:pt x="14068" y="19866"/>
                  <a:pt x="14068" y="19866"/>
                </a:cubicBezTo>
                <a:cubicBezTo>
                  <a:pt x="13642" y="20181"/>
                  <a:pt x="9947" y="20181"/>
                  <a:pt x="9521" y="19866"/>
                </a:cubicBezTo>
                <a:close/>
                <a:moveTo>
                  <a:pt x="7816" y="2680"/>
                </a:moveTo>
                <a:cubicBezTo>
                  <a:pt x="5826" y="2680"/>
                  <a:pt x="5826" y="2680"/>
                  <a:pt x="5826" y="2680"/>
                </a:cubicBezTo>
                <a:cubicBezTo>
                  <a:pt x="5542" y="2680"/>
                  <a:pt x="5400" y="2838"/>
                  <a:pt x="5400" y="3311"/>
                </a:cubicBezTo>
                <a:cubicBezTo>
                  <a:pt x="5400" y="20812"/>
                  <a:pt x="5400" y="20812"/>
                  <a:pt x="5400" y="20812"/>
                </a:cubicBezTo>
                <a:cubicBezTo>
                  <a:pt x="5400" y="21127"/>
                  <a:pt x="5542" y="21442"/>
                  <a:pt x="5826" y="21442"/>
                </a:cubicBezTo>
                <a:cubicBezTo>
                  <a:pt x="7816" y="21442"/>
                  <a:pt x="7816" y="21442"/>
                  <a:pt x="7816" y="21442"/>
                </a:cubicBezTo>
                <a:cubicBezTo>
                  <a:pt x="8100" y="21442"/>
                  <a:pt x="8242" y="21127"/>
                  <a:pt x="8242" y="20812"/>
                </a:cubicBezTo>
                <a:cubicBezTo>
                  <a:pt x="8242" y="3311"/>
                  <a:pt x="8242" y="3311"/>
                  <a:pt x="8242" y="3311"/>
                </a:cubicBezTo>
                <a:cubicBezTo>
                  <a:pt x="8242" y="2838"/>
                  <a:pt x="8100" y="2680"/>
                  <a:pt x="7816" y="2680"/>
                </a:cubicBezTo>
                <a:close/>
                <a:moveTo>
                  <a:pt x="7532" y="19393"/>
                </a:moveTo>
                <a:cubicBezTo>
                  <a:pt x="6111" y="19393"/>
                  <a:pt x="6111" y="19393"/>
                  <a:pt x="6111" y="19393"/>
                </a:cubicBezTo>
                <a:cubicBezTo>
                  <a:pt x="5968" y="19393"/>
                  <a:pt x="5826" y="19393"/>
                  <a:pt x="5826" y="19077"/>
                </a:cubicBezTo>
                <a:cubicBezTo>
                  <a:pt x="5826" y="18920"/>
                  <a:pt x="5968" y="18762"/>
                  <a:pt x="6111" y="18762"/>
                </a:cubicBezTo>
                <a:cubicBezTo>
                  <a:pt x="7532" y="18762"/>
                  <a:pt x="7532" y="18762"/>
                  <a:pt x="7532" y="18762"/>
                </a:cubicBezTo>
                <a:cubicBezTo>
                  <a:pt x="7674" y="18762"/>
                  <a:pt x="7816" y="18920"/>
                  <a:pt x="7816" y="19077"/>
                </a:cubicBezTo>
                <a:cubicBezTo>
                  <a:pt x="7816" y="19393"/>
                  <a:pt x="7674" y="19393"/>
                  <a:pt x="7532" y="19393"/>
                </a:cubicBezTo>
                <a:close/>
                <a:moveTo>
                  <a:pt x="7247" y="5203"/>
                </a:moveTo>
                <a:cubicBezTo>
                  <a:pt x="6395" y="5203"/>
                  <a:pt x="6395" y="5203"/>
                  <a:pt x="6395" y="5203"/>
                </a:cubicBezTo>
                <a:cubicBezTo>
                  <a:pt x="6111" y="5203"/>
                  <a:pt x="5826" y="4888"/>
                  <a:pt x="5826" y="4572"/>
                </a:cubicBezTo>
                <a:cubicBezTo>
                  <a:pt x="5826" y="4257"/>
                  <a:pt x="6111" y="3942"/>
                  <a:pt x="6395" y="3942"/>
                </a:cubicBezTo>
                <a:cubicBezTo>
                  <a:pt x="7247" y="3942"/>
                  <a:pt x="7247" y="3942"/>
                  <a:pt x="7247" y="3942"/>
                </a:cubicBezTo>
                <a:cubicBezTo>
                  <a:pt x="7532" y="3942"/>
                  <a:pt x="7816" y="4257"/>
                  <a:pt x="7816" y="4572"/>
                </a:cubicBezTo>
                <a:cubicBezTo>
                  <a:pt x="7816" y="4888"/>
                  <a:pt x="7532" y="5203"/>
                  <a:pt x="7247" y="5203"/>
                </a:cubicBezTo>
                <a:close/>
                <a:moveTo>
                  <a:pt x="18332" y="7253"/>
                </a:moveTo>
                <a:cubicBezTo>
                  <a:pt x="18474" y="7410"/>
                  <a:pt x="18332" y="7568"/>
                  <a:pt x="18189" y="7568"/>
                </a:cubicBezTo>
                <a:cubicBezTo>
                  <a:pt x="17337" y="7568"/>
                  <a:pt x="16626" y="7883"/>
                  <a:pt x="15916" y="8199"/>
                </a:cubicBezTo>
                <a:cubicBezTo>
                  <a:pt x="15774" y="8356"/>
                  <a:pt x="15632" y="8356"/>
                  <a:pt x="15489" y="8199"/>
                </a:cubicBezTo>
                <a:cubicBezTo>
                  <a:pt x="18616" y="20969"/>
                  <a:pt x="18616" y="20969"/>
                  <a:pt x="18616" y="20969"/>
                </a:cubicBezTo>
                <a:cubicBezTo>
                  <a:pt x="18758" y="21285"/>
                  <a:pt x="19042" y="21600"/>
                  <a:pt x="19326" y="21442"/>
                </a:cubicBezTo>
                <a:cubicBezTo>
                  <a:pt x="21032" y="20969"/>
                  <a:pt x="21032" y="20969"/>
                  <a:pt x="21032" y="20969"/>
                </a:cubicBezTo>
                <a:cubicBezTo>
                  <a:pt x="21316" y="20812"/>
                  <a:pt x="21600" y="20496"/>
                  <a:pt x="21458" y="20181"/>
                </a:cubicBezTo>
                <a:lnTo>
                  <a:pt x="18332" y="7253"/>
                </a:lnTo>
                <a:close/>
                <a:moveTo>
                  <a:pt x="16911" y="11352"/>
                </a:moveTo>
                <a:cubicBezTo>
                  <a:pt x="16342" y="8829"/>
                  <a:pt x="16342" y="8829"/>
                  <a:pt x="16342" y="8829"/>
                </a:cubicBezTo>
                <a:cubicBezTo>
                  <a:pt x="18047" y="8356"/>
                  <a:pt x="18047" y="8356"/>
                  <a:pt x="18047" y="8356"/>
                </a:cubicBezTo>
                <a:cubicBezTo>
                  <a:pt x="18616" y="10879"/>
                  <a:pt x="18616" y="10879"/>
                  <a:pt x="18616" y="10879"/>
                </a:cubicBezTo>
                <a:lnTo>
                  <a:pt x="16911" y="11352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08940" y="4820920"/>
            <a:ext cx="499110" cy="405765"/>
            <a:chOff x="21793649" y="9892665"/>
            <a:chExt cx="718249" cy="553927"/>
          </a:xfrm>
          <a:solidFill>
            <a:srgbClr val="7066CE"/>
          </a:solidFill>
        </p:grpSpPr>
        <p:sp>
          <p:nvSpPr>
            <p:cNvPr id="3" name="Freeform 379"/>
            <p:cNvSpPr/>
            <p:nvPr/>
          </p:nvSpPr>
          <p:spPr>
            <a:xfrm>
              <a:off x="21793649" y="9892665"/>
              <a:ext cx="405506" cy="35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17"/>
                  </a:moveTo>
                  <a:cubicBezTo>
                    <a:pt x="0" y="13774"/>
                    <a:pt x="0" y="13774"/>
                    <a:pt x="0" y="13774"/>
                  </a:cubicBezTo>
                  <a:cubicBezTo>
                    <a:pt x="0" y="15652"/>
                    <a:pt x="1094" y="16904"/>
                    <a:pt x="2461" y="16904"/>
                  </a:cubicBezTo>
                  <a:cubicBezTo>
                    <a:pt x="3554" y="16904"/>
                    <a:pt x="3554" y="16904"/>
                    <a:pt x="3554" y="16904"/>
                  </a:cubicBezTo>
                  <a:cubicBezTo>
                    <a:pt x="3828" y="16904"/>
                    <a:pt x="3828" y="17217"/>
                    <a:pt x="3828" y="17530"/>
                  </a:cubicBezTo>
                  <a:cubicBezTo>
                    <a:pt x="3828" y="19722"/>
                    <a:pt x="3828" y="19722"/>
                    <a:pt x="3828" y="19722"/>
                  </a:cubicBezTo>
                  <a:cubicBezTo>
                    <a:pt x="3828" y="21287"/>
                    <a:pt x="4922" y="21600"/>
                    <a:pt x="5468" y="21600"/>
                  </a:cubicBezTo>
                  <a:cubicBezTo>
                    <a:pt x="6015" y="21600"/>
                    <a:pt x="6289" y="21287"/>
                    <a:pt x="6835" y="20661"/>
                  </a:cubicBezTo>
                  <a:cubicBezTo>
                    <a:pt x="8749" y="17843"/>
                    <a:pt x="8749" y="17843"/>
                    <a:pt x="8749" y="17843"/>
                  </a:cubicBezTo>
                  <a:cubicBezTo>
                    <a:pt x="9023" y="17217"/>
                    <a:pt x="9843" y="16904"/>
                    <a:pt x="10390" y="16904"/>
                  </a:cubicBezTo>
                  <a:cubicBezTo>
                    <a:pt x="10937" y="16904"/>
                    <a:pt x="10937" y="16904"/>
                    <a:pt x="10937" y="16904"/>
                  </a:cubicBezTo>
                  <a:cubicBezTo>
                    <a:pt x="10937" y="16278"/>
                    <a:pt x="10937" y="15965"/>
                    <a:pt x="10937" y="15339"/>
                  </a:cubicBezTo>
                  <a:cubicBezTo>
                    <a:pt x="10937" y="15026"/>
                    <a:pt x="10937" y="14713"/>
                    <a:pt x="10937" y="14400"/>
                  </a:cubicBezTo>
                  <a:cubicBezTo>
                    <a:pt x="11484" y="9704"/>
                    <a:pt x="14765" y="5635"/>
                    <a:pt x="19413" y="4070"/>
                  </a:cubicBezTo>
                  <a:cubicBezTo>
                    <a:pt x="20233" y="3757"/>
                    <a:pt x="20780" y="3443"/>
                    <a:pt x="21600" y="3443"/>
                  </a:cubicBezTo>
                  <a:cubicBezTo>
                    <a:pt x="21600" y="2817"/>
                    <a:pt x="21600" y="2817"/>
                    <a:pt x="21600" y="2817"/>
                  </a:cubicBezTo>
                  <a:cubicBezTo>
                    <a:pt x="21600" y="1252"/>
                    <a:pt x="20506" y="0"/>
                    <a:pt x="18866" y="0"/>
                  </a:cubicBezTo>
                  <a:cubicBezTo>
                    <a:pt x="2461" y="0"/>
                    <a:pt x="2461" y="0"/>
                    <a:pt x="2461" y="0"/>
                  </a:cubicBezTo>
                  <a:cubicBezTo>
                    <a:pt x="1094" y="0"/>
                    <a:pt x="0" y="1252"/>
                    <a:pt x="0" y="281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6" name="Freeform 380"/>
            <p:cNvSpPr/>
            <p:nvPr/>
          </p:nvSpPr>
          <p:spPr>
            <a:xfrm>
              <a:off x="22021580" y="9964225"/>
              <a:ext cx="490318" cy="48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50" y="0"/>
                    <a:pt x="0" y="3447"/>
                    <a:pt x="0" y="8043"/>
                  </a:cubicBezTo>
                  <a:cubicBezTo>
                    <a:pt x="0" y="12409"/>
                    <a:pt x="4950" y="16085"/>
                    <a:pt x="10800" y="16085"/>
                  </a:cubicBezTo>
                  <a:cubicBezTo>
                    <a:pt x="11475" y="16085"/>
                    <a:pt x="12150" y="16085"/>
                    <a:pt x="12825" y="15855"/>
                  </a:cubicBezTo>
                  <a:cubicBezTo>
                    <a:pt x="17325" y="21370"/>
                    <a:pt x="17325" y="21370"/>
                    <a:pt x="17325" y="21370"/>
                  </a:cubicBezTo>
                  <a:cubicBezTo>
                    <a:pt x="17550" y="21370"/>
                    <a:pt x="17775" y="21600"/>
                    <a:pt x="18000" y="21600"/>
                  </a:cubicBezTo>
                  <a:cubicBezTo>
                    <a:pt x="18225" y="21600"/>
                    <a:pt x="18225" y="21600"/>
                    <a:pt x="18450" y="21600"/>
                  </a:cubicBezTo>
                  <a:cubicBezTo>
                    <a:pt x="18675" y="21370"/>
                    <a:pt x="18900" y="20911"/>
                    <a:pt x="18900" y="20681"/>
                  </a:cubicBezTo>
                  <a:cubicBezTo>
                    <a:pt x="18225" y="13787"/>
                    <a:pt x="18225" y="13787"/>
                    <a:pt x="18225" y="13787"/>
                  </a:cubicBezTo>
                  <a:cubicBezTo>
                    <a:pt x="20475" y="12409"/>
                    <a:pt x="21600" y="10340"/>
                    <a:pt x="21600" y="8043"/>
                  </a:cubicBezTo>
                  <a:cubicBezTo>
                    <a:pt x="21600" y="3447"/>
                    <a:pt x="16875" y="0"/>
                    <a:pt x="10800" y="0"/>
                  </a:cubicBezTo>
                  <a:close/>
                  <a:moveTo>
                    <a:pt x="15975" y="9421"/>
                  </a:moveTo>
                  <a:cubicBezTo>
                    <a:pt x="15750" y="9421"/>
                    <a:pt x="15525" y="9191"/>
                    <a:pt x="15300" y="8962"/>
                  </a:cubicBezTo>
                  <a:cubicBezTo>
                    <a:pt x="15075" y="8732"/>
                    <a:pt x="14850" y="8502"/>
                    <a:pt x="14850" y="8272"/>
                  </a:cubicBezTo>
                  <a:cubicBezTo>
                    <a:pt x="14850" y="8043"/>
                    <a:pt x="15075" y="7583"/>
                    <a:pt x="15300" y="7353"/>
                  </a:cubicBezTo>
                  <a:cubicBezTo>
                    <a:pt x="15750" y="6894"/>
                    <a:pt x="16425" y="6894"/>
                    <a:pt x="16875" y="7353"/>
                  </a:cubicBezTo>
                  <a:cubicBezTo>
                    <a:pt x="17100" y="7583"/>
                    <a:pt x="17100" y="8043"/>
                    <a:pt x="17100" y="8272"/>
                  </a:cubicBezTo>
                  <a:cubicBezTo>
                    <a:pt x="17100" y="8502"/>
                    <a:pt x="17100" y="8732"/>
                    <a:pt x="16875" y="8962"/>
                  </a:cubicBezTo>
                  <a:cubicBezTo>
                    <a:pt x="16650" y="9191"/>
                    <a:pt x="16425" y="9421"/>
                    <a:pt x="15975" y="9421"/>
                  </a:cubicBezTo>
                  <a:close/>
                  <a:moveTo>
                    <a:pt x="10800" y="9421"/>
                  </a:moveTo>
                  <a:cubicBezTo>
                    <a:pt x="10125" y="9421"/>
                    <a:pt x="9675" y="8962"/>
                    <a:pt x="9675" y="8272"/>
                  </a:cubicBezTo>
                  <a:cubicBezTo>
                    <a:pt x="9675" y="7583"/>
                    <a:pt x="10125" y="7123"/>
                    <a:pt x="10800" y="7123"/>
                  </a:cubicBezTo>
                  <a:cubicBezTo>
                    <a:pt x="11475" y="7123"/>
                    <a:pt x="11925" y="7583"/>
                    <a:pt x="11925" y="8272"/>
                  </a:cubicBezTo>
                  <a:cubicBezTo>
                    <a:pt x="11925" y="8962"/>
                    <a:pt x="11475" y="9421"/>
                    <a:pt x="10800" y="9421"/>
                  </a:cubicBezTo>
                  <a:close/>
                  <a:moveTo>
                    <a:pt x="4725" y="7353"/>
                  </a:moveTo>
                  <a:cubicBezTo>
                    <a:pt x="5175" y="6894"/>
                    <a:pt x="6075" y="6894"/>
                    <a:pt x="6525" y="7353"/>
                  </a:cubicBezTo>
                  <a:cubicBezTo>
                    <a:pt x="6525" y="7583"/>
                    <a:pt x="6750" y="8043"/>
                    <a:pt x="6750" y="8272"/>
                  </a:cubicBezTo>
                  <a:cubicBezTo>
                    <a:pt x="6750" y="8502"/>
                    <a:pt x="6525" y="8732"/>
                    <a:pt x="6525" y="8962"/>
                  </a:cubicBezTo>
                  <a:cubicBezTo>
                    <a:pt x="6300" y="9191"/>
                    <a:pt x="5850" y="9421"/>
                    <a:pt x="5625" y="9421"/>
                  </a:cubicBezTo>
                  <a:cubicBezTo>
                    <a:pt x="5400" y="9421"/>
                    <a:pt x="4950" y="9191"/>
                    <a:pt x="4725" y="8962"/>
                  </a:cubicBezTo>
                  <a:cubicBezTo>
                    <a:pt x="4725" y="8732"/>
                    <a:pt x="4500" y="8502"/>
                    <a:pt x="4500" y="8272"/>
                  </a:cubicBezTo>
                  <a:cubicBezTo>
                    <a:pt x="4500" y="8043"/>
                    <a:pt x="4725" y="7583"/>
                    <a:pt x="4725" y="73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6419" y="5507644"/>
            <a:ext cx="485937" cy="417521"/>
            <a:chOff x="21753893" y="10658619"/>
            <a:chExt cx="734151" cy="630788"/>
          </a:xfrm>
          <a:solidFill>
            <a:srgbClr val="7066CE"/>
          </a:solidFill>
        </p:grpSpPr>
        <p:sp>
          <p:nvSpPr>
            <p:cNvPr id="8" name="Freeform 459"/>
            <p:cNvSpPr/>
            <p:nvPr/>
          </p:nvSpPr>
          <p:spPr>
            <a:xfrm>
              <a:off x="22225657" y="10836194"/>
              <a:ext cx="262387" cy="40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327"/>
                    <a:pt x="21600" y="21327"/>
                    <a:pt x="21600" y="21327"/>
                  </a:cubicBezTo>
                  <a:cubicBezTo>
                    <a:pt x="21600" y="820"/>
                    <a:pt x="21600" y="820"/>
                    <a:pt x="21600" y="820"/>
                  </a:cubicBezTo>
                  <a:cubicBezTo>
                    <a:pt x="21600" y="547"/>
                    <a:pt x="21600" y="273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212" y="1367"/>
                    <a:pt x="18212" y="1367"/>
                    <a:pt x="18212" y="1367"/>
                  </a:cubicBezTo>
                  <a:cubicBezTo>
                    <a:pt x="0" y="10390"/>
                    <a:pt x="0" y="10390"/>
                    <a:pt x="0" y="10390"/>
                  </a:cubicBezTo>
                  <a:cubicBezTo>
                    <a:pt x="18212" y="19686"/>
                    <a:pt x="18212" y="19686"/>
                    <a:pt x="18212" y="19686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9" name="Freeform 460"/>
            <p:cNvSpPr/>
            <p:nvPr/>
          </p:nvSpPr>
          <p:spPr>
            <a:xfrm>
              <a:off x="21775095" y="11058824"/>
              <a:ext cx="691746" cy="23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0" y="21600"/>
                  </a:moveTo>
                  <a:cubicBezTo>
                    <a:pt x="21120" y="21600"/>
                    <a:pt x="21440" y="21120"/>
                    <a:pt x="21600" y="20640"/>
                  </a:cubicBezTo>
                  <a:cubicBezTo>
                    <a:pt x="20480" y="17760"/>
                    <a:pt x="20480" y="17760"/>
                    <a:pt x="20480" y="17760"/>
                  </a:cubicBezTo>
                  <a:cubicBezTo>
                    <a:pt x="13120" y="0"/>
                    <a:pt x="13120" y="0"/>
                    <a:pt x="13120" y="0"/>
                  </a:cubicBezTo>
                  <a:cubicBezTo>
                    <a:pt x="12000" y="2400"/>
                    <a:pt x="12000" y="2400"/>
                    <a:pt x="12000" y="2400"/>
                  </a:cubicBezTo>
                  <a:cubicBezTo>
                    <a:pt x="11680" y="2880"/>
                    <a:pt x="11200" y="3360"/>
                    <a:pt x="10880" y="3360"/>
                  </a:cubicBezTo>
                  <a:cubicBezTo>
                    <a:pt x="10720" y="3360"/>
                    <a:pt x="10560" y="3360"/>
                    <a:pt x="10560" y="3360"/>
                  </a:cubicBezTo>
                  <a:cubicBezTo>
                    <a:pt x="8160" y="10560"/>
                    <a:pt x="8160" y="10560"/>
                    <a:pt x="8160" y="10560"/>
                  </a:cubicBezTo>
                  <a:cubicBezTo>
                    <a:pt x="14720" y="10560"/>
                    <a:pt x="14720" y="10560"/>
                    <a:pt x="14720" y="10560"/>
                  </a:cubicBezTo>
                  <a:cubicBezTo>
                    <a:pt x="15040" y="10560"/>
                    <a:pt x="15360" y="11520"/>
                    <a:pt x="15360" y="12480"/>
                  </a:cubicBezTo>
                  <a:cubicBezTo>
                    <a:pt x="15360" y="13440"/>
                    <a:pt x="15040" y="14400"/>
                    <a:pt x="14720" y="14400"/>
                  </a:cubicBezTo>
                  <a:cubicBezTo>
                    <a:pt x="6560" y="14400"/>
                    <a:pt x="6560" y="14400"/>
                    <a:pt x="6560" y="14400"/>
                  </a:cubicBezTo>
                  <a:cubicBezTo>
                    <a:pt x="6400" y="14400"/>
                    <a:pt x="6240" y="14400"/>
                    <a:pt x="6080" y="14400"/>
                  </a:cubicBezTo>
                  <a:cubicBezTo>
                    <a:pt x="5920" y="14400"/>
                    <a:pt x="5600" y="14400"/>
                    <a:pt x="5440" y="14400"/>
                  </a:cubicBezTo>
                  <a:cubicBezTo>
                    <a:pt x="4800" y="13440"/>
                    <a:pt x="4480" y="12000"/>
                    <a:pt x="4320" y="10560"/>
                  </a:cubicBezTo>
                  <a:cubicBezTo>
                    <a:pt x="1280" y="17760"/>
                    <a:pt x="1280" y="17760"/>
                    <a:pt x="1280" y="17760"/>
                  </a:cubicBezTo>
                  <a:cubicBezTo>
                    <a:pt x="0" y="20640"/>
                    <a:pt x="0" y="20640"/>
                    <a:pt x="0" y="20640"/>
                  </a:cubicBezTo>
                  <a:cubicBezTo>
                    <a:pt x="320" y="21120"/>
                    <a:pt x="640" y="21600"/>
                    <a:pt x="960" y="21600"/>
                  </a:cubicBezTo>
                  <a:lnTo>
                    <a:pt x="2080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0" name="Freeform 461"/>
            <p:cNvSpPr/>
            <p:nvPr/>
          </p:nvSpPr>
          <p:spPr>
            <a:xfrm>
              <a:off x="21753893" y="10836194"/>
              <a:ext cx="153722" cy="40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" y="0"/>
                  </a:moveTo>
                  <a:cubicBezTo>
                    <a:pt x="720" y="273"/>
                    <a:pt x="0" y="547"/>
                    <a:pt x="0" y="820"/>
                  </a:cubicBezTo>
                  <a:cubicBezTo>
                    <a:pt x="0" y="21327"/>
                    <a:pt x="0" y="21327"/>
                    <a:pt x="0" y="21327"/>
                  </a:cubicBezTo>
                  <a:cubicBezTo>
                    <a:pt x="0" y="21327"/>
                    <a:pt x="0" y="21327"/>
                    <a:pt x="0" y="21600"/>
                  </a:cubicBezTo>
                  <a:cubicBezTo>
                    <a:pt x="5760" y="19686"/>
                    <a:pt x="5760" y="19686"/>
                    <a:pt x="5760" y="19686"/>
                  </a:cubicBezTo>
                  <a:cubicBezTo>
                    <a:pt x="21600" y="15038"/>
                    <a:pt x="21600" y="15038"/>
                    <a:pt x="21600" y="15038"/>
                  </a:cubicBezTo>
                  <a:cubicBezTo>
                    <a:pt x="20160" y="6015"/>
                    <a:pt x="20160" y="6015"/>
                    <a:pt x="20160" y="6015"/>
                  </a:cubicBezTo>
                  <a:cubicBezTo>
                    <a:pt x="20160" y="5742"/>
                    <a:pt x="20160" y="5468"/>
                    <a:pt x="20160" y="5468"/>
                  </a:cubicBezTo>
                  <a:cubicBezTo>
                    <a:pt x="5760" y="1367"/>
                    <a:pt x="5760" y="1367"/>
                    <a:pt x="5760" y="1367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20" y="0"/>
                    <a:pt x="720" y="0"/>
                    <a:pt x="72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1" name="Freeform 462"/>
            <p:cNvSpPr/>
            <p:nvPr/>
          </p:nvSpPr>
          <p:spPr>
            <a:xfrm>
              <a:off x="22175301" y="10801739"/>
              <a:ext cx="280939" cy="21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02"/>
                  </a:moveTo>
                  <a:cubicBezTo>
                    <a:pt x="21207" y="0"/>
                    <a:pt x="20815" y="0"/>
                    <a:pt x="20422" y="0"/>
                  </a:cubicBezTo>
                  <a:cubicBezTo>
                    <a:pt x="5891" y="0"/>
                    <a:pt x="5891" y="0"/>
                    <a:pt x="5891" y="0"/>
                  </a:cubicBezTo>
                  <a:cubicBezTo>
                    <a:pt x="4713" y="4019"/>
                    <a:pt x="4713" y="4019"/>
                    <a:pt x="4713" y="401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065" y="4019"/>
                    <a:pt x="18065" y="4019"/>
                    <a:pt x="18065" y="4019"/>
                  </a:cubicBezTo>
                  <a:lnTo>
                    <a:pt x="21600" y="50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2" name="Freeform 463"/>
            <p:cNvSpPr/>
            <p:nvPr/>
          </p:nvSpPr>
          <p:spPr>
            <a:xfrm>
              <a:off x="21783047" y="10801739"/>
              <a:ext cx="161673" cy="9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8" y="9095"/>
                  </a:moveTo>
                  <a:cubicBezTo>
                    <a:pt x="16723" y="21600"/>
                    <a:pt x="16723" y="21600"/>
                    <a:pt x="16723" y="21600"/>
                  </a:cubicBezTo>
                  <a:cubicBezTo>
                    <a:pt x="19510" y="9095"/>
                    <a:pt x="19510" y="9095"/>
                    <a:pt x="19510" y="909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787" y="0"/>
                    <a:pt x="2787" y="0"/>
                    <a:pt x="2787" y="0"/>
                  </a:cubicBezTo>
                  <a:cubicBezTo>
                    <a:pt x="2090" y="0"/>
                    <a:pt x="1394" y="0"/>
                    <a:pt x="0" y="1137"/>
                  </a:cubicBezTo>
                  <a:lnTo>
                    <a:pt x="6968" y="909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3" name="Freeform 464"/>
            <p:cNvSpPr/>
            <p:nvPr/>
          </p:nvSpPr>
          <p:spPr>
            <a:xfrm>
              <a:off x="21944719" y="11069426"/>
              <a:ext cx="100715" cy="10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4320"/>
                  </a:moveTo>
                  <a:cubicBezTo>
                    <a:pt x="9720" y="4320"/>
                    <a:pt x="9720" y="4320"/>
                    <a:pt x="8640" y="4320"/>
                  </a:cubicBezTo>
                  <a:cubicBezTo>
                    <a:pt x="5400" y="3240"/>
                    <a:pt x="3240" y="1080"/>
                    <a:pt x="0" y="0"/>
                  </a:cubicBezTo>
                  <a:cubicBezTo>
                    <a:pt x="1080" y="18360"/>
                    <a:pt x="1080" y="18360"/>
                    <a:pt x="1080" y="18360"/>
                  </a:cubicBezTo>
                  <a:cubicBezTo>
                    <a:pt x="1080" y="19440"/>
                    <a:pt x="2160" y="21600"/>
                    <a:pt x="4320" y="21600"/>
                  </a:cubicBezTo>
                  <a:cubicBezTo>
                    <a:pt x="4320" y="21600"/>
                    <a:pt x="5400" y="21600"/>
                    <a:pt x="5400" y="21600"/>
                  </a:cubicBezTo>
                  <a:cubicBezTo>
                    <a:pt x="6480" y="21600"/>
                    <a:pt x="7560" y="21600"/>
                    <a:pt x="8640" y="20520"/>
                  </a:cubicBezTo>
                  <a:cubicBezTo>
                    <a:pt x="21600" y="7560"/>
                    <a:pt x="21600" y="7560"/>
                    <a:pt x="21600" y="7560"/>
                  </a:cubicBezTo>
                  <a:cubicBezTo>
                    <a:pt x="18360" y="6480"/>
                    <a:pt x="15120" y="6480"/>
                    <a:pt x="11880" y="5400"/>
                  </a:cubicBezTo>
                  <a:cubicBezTo>
                    <a:pt x="10800" y="4320"/>
                    <a:pt x="10800" y="4320"/>
                    <a:pt x="10800" y="432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4" name="Freeform 465"/>
            <p:cNvSpPr/>
            <p:nvPr/>
          </p:nvSpPr>
          <p:spPr>
            <a:xfrm>
              <a:off x="21944719" y="10658619"/>
              <a:ext cx="280940" cy="33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31" y="21273"/>
                  </a:moveTo>
                  <a:cubicBezTo>
                    <a:pt x="14531" y="21273"/>
                    <a:pt x="14924" y="21273"/>
                    <a:pt x="14924" y="21273"/>
                  </a:cubicBezTo>
                  <a:cubicBezTo>
                    <a:pt x="21600" y="6218"/>
                    <a:pt x="21600" y="6218"/>
                    <a:pt x="21600" y="6218"/>
                  </a:cubicBezTo>
                  <a:cubicBezTo>
                    <a:pt x="21600" y="6218"/>
                    <a:pt x="21600" y="6218"/>
                    <a:pt x="21600" y="6218"/>
                  </a:cubicBezTo>
                  <a:cubicBezTo>
                    <a:pt x="21600" y="5891"/>
                    <a:pt x="21600" y="5564"/>
                    <a:pt x="21600" y="5236"/>
                  </a:cubicBezTo>
                  <a:cubicBezTo>
                    <a:pt x="20815" y="3927"/>
                    <a:pt x="20815" y="3927"/>
                    <a:pt x="20815" y="3927"/>
                  </a:cubicBezTo>
                  <a:cubicBezTo>
                    <a:pt x="20815" y="3600"/>
                    <a:pt x="20422" y="3600"/>
                    <a:pt x="20422" y="3273"/>
                  </a:cubicBezTo>
                  <a:cubicBezTo>
                    <a:pt x="18065" y="2291"/>
                    <a:pt x="18065" y="2291"/>
                    <a:pt x="18065" y="2291"/>
                  </a:cubicBezTo>
                  <a:cubicBezTo>
                    <a:pt x="17673" y="1964"/>
                    <a:pt x="17673" y="1964"/>
                    <a:pt x="17673" y="1964"/>
                  </a:cubicBezTo>
                  <a:cubicBezTo>
                    <a:pt x="17280" y="1636"/>
                    <a:pt x="17280" y="1636"/>
                    <a:pt x="17280" y="1636"/>
                  </a:cubicBezTo>
                  <a:cubicBezTo>
                    <a:pt x="13353" y="655"/>
                    <a:pt x="13353" y="655"/>
                    <a:pt x="13353" y="655"/>
                  </a:cubicBezTo>
                  <a:cubicBezTo>
                    <a:pt x="13353" y="655"/>
                    <a:pt x="13353" y="655"/>
                    <a:pt x="13353" y="655"/>
                  </a:cubicBezTo>
                  <a:cubicBezTo>
                    <a:pt x="12567" y="327"/>
                    <a:pt x="12567" y="327"/>
                    <a:pt x="12567" y="327"/>
                  </a:cubicBezTo>
                  <a:cubicBezTo>
                    <a:pt x="9818" y="0"/>
                    <a:pt x="9818" y="0"/>
                    <a:pt x="9818" y="0"/>
                  </a:cubicBezTo>
                  <a:cubicBezTo>
                    <a:pt x="9818" y="0"/>
                    <a:pt x="9425" y="327"/>
                    <a:pt x="9033" y="327"/>
                  </a:cubicBezTo>
                  <a:cubicBezTo>
                    <a:pt x="7462" y="982"/>
                    <a:pt x="7462" y="982"/>
                    <a:pt x="7462" y="982"/>
                  </a:cubicBezTo>
                  <a:cubicBezTo>
                    <a:pt x="7069" y="982"/>
                    <a:pt x="6676" y="1309"/>
                    <a:pt x="6676" y="1636"/>
                  </a:cubicBezTo>
                  <a:cubicBezTo>
                    <a:pt x="6676" y="1636"/>
                    <a:pt x="6676" y="1636"/>
                    <a:pt x="6676" y="1636"/>
                  </a:cubicBezTo>
                  <a:cubicBezTo>
                    <a:pt x="0" y="16691"/>
                    <a:pt x="0" y="16691"/>
                    <a:pt x="0" y="16691"/>
                  </a:cubicBezTo>
                  <a:cubicBezTo>
                    <a:pt x="0" y="16691"/>
                    <a:pt x="393" y="17018"/>
                    <a:pt x="393" y="17018"/>
                  </a:cubicBezTo>
                  <a:cubicBezTo>
                    <a:pt x="1178" y="18000"/>
                    <a:pt x="1178" y="18000"/>
                    <a:pt x="1178" y="18000"/>
                  </a:cubicBezTo>
                  <a:cubicBezTo>
                    <a:pt x="2749" y="18655"/>
                    <a:pt x="2749" y="18655"/>
                    <a:pt x="2749" y="18655"/>
                  </a:cubicBezTo>
                  <a:cubicBezTo>
                    <a:pt x="4320" y="19636"/>
                    <a:pt x="4320" y="19636"/>
                    <a:pt x="4320" y="19636"/>
                  </a:cubicBezTo>
                  <a:cubicBezTo>
                    <a:pt x="9033" y="21273"/>
                    <a:pt x="9033" y="21273"/>
                    <a:pt x="9033" y="21273"/>
                  </a:cubicBezTo>
                  <a:cubicBezTo>
                    <a:pt x="11389" y="21600"/>
                    <a:pt x="11389" y="21600"/>
                    <a:pt x="11389" y="21600"/>
                  </a:cubicBezTo>
                  <a:cubicBezTo>
                    <a:pt x="12960" y="21600"/>
                    <a:pt x="12960" y="21600"/>
                    <a:pt x="12960" y="21600"/>
                  </a:cubicBezTo>
                  <a:lnTo>
                    <a:pt x="14531" y="21273"/>
                  </a:lnTo>
                  <a:close/>
                  <a:moveTo>
                    <a:pt x="12567" y="2945"/>
                  </a:moveTo>
                  <a:cubicBezTo>
                    <a:pt x="16102" y="4255"/>
                    <a:pt x="16102" y="4255"/>
                    <a:pt x="16102" y="4255"/>
                  </a:cubicBezTo>
                  <a:cubicBezTo>
                    <a:pt x="17280" y="4909"/>
                    <a:pt x="17280" y="4909"/>
                    <a:pt x="17280" y="4909"/>
                  </a:cubicBezTo>
                  <a:cubicBezTo>
                    <a:pt x="15709" y="4582"/>
                    <a:pt x="15709" y="4582"/>
                    <a:pt x="15709" y="4582"/>
                  </a:cubicBezTo>
                  <a:cubicBezTo>
                    <a:pt x="12175" y="3600"/>
                    <a:pt x="12175" y="3600"/>
                    <a:pt x="12175" y="3600"/>
                  </a:cubicBezTo>
                  <a:cubicBezTo>
                    <a:pt x="10996" y="2945"/>
                    <a:pt x="10996" y="2945"/>
                    <a:pt x="10996" y="2945"/>
                  </a:cubicBezTo>
                  <a:lnTo>
                    <a:pt x="12567" y="294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5" name="Freeform 466"/>
            <p:cNvSpPr/>
            <p:nvPr/>
          </p:nvSpPr>
          <p:spPr>
            <a:xfrm>
              <a:off x="21939418" y="10976663"/>
              <a:ext cx="166974" cy="9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18" y="21600"/>
                  </a:moveTo>
                  <a:cubicBezTo>
                    <a:pt x="21600" y="13642"/>
                    <a:pt x="21600" y="13642"/>
                    <a:pt x="21600" y="13642"/>
                  </a:cubicBezTo>
                  <a:cubicBezTo>
                    <a:pt x="15055" y="12505"/>
                    <a:pt x="15055" y="12505"/>
                    <a:pt x="15055" y="12505"/>
                  </a:cubicBezTo>
                  <a:cubicBezTo>
                    <a:pt x="15055" y="11368"/>
                    <a:pt x="15055" y="11368"/>
                    <a:pt x="15055" y="11368"/>
                  </a:cubicBezTo>
                  <a:cubicBezTo>
                    <a:pt x="14400" y="11368"/>
                    <a:pt x="14400" y="11368"/>
                    <a:pt x="14400" y="11368"/>
                  </a:cubicBezTo>
                  <a:cubicBezTo>
                    <a:pt x="5891" y="6821"/>
                    <a:pt x="5891" y="6821"/>
                    <a:pt x="5891" y="6821"/>
                  </a:cubicBezTo>
                  <a:cubicBezTo>
                    <a:pt x="5891" y="6821"/>
                    <a:pt x="5891" y="5684"/>
                    <a:pt x="5891" y="5684"/>
                  </a:cubicBezTo>
                  <a:cubicBezTo>
                    <a:pt x="5236" y="5684"/>
                    <a:pt x="5236" y="5684"/>
                    <a:pt x="5236" y="56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68"/>
                    <a:pt x="0" y="11368"/>
                    <a:pt x="0" y="11368"/>
                  </a:cubicBezTo>
                  <a:cubicBezTo>
                    <a:pt x="655" y="10232"/>
                    <a:pt x="1964" y="10232"/>
                    <a:pt x="1964" y="11368"/>
                  </a:cubicBezTo>
                  <a:cubicBezTo>
                    <a:pt x="3273" y="12505"/>
                    <a:pt x="4582" y="13642"/>
                    <a:pt x="5891" y="14779"/>
                  </a:cubicBezTo>
                  <a:cubicBezTo>
                    <a:pt x="6545" y="14779"/>
                    <a:pt x="7855" y="15916"/>
                    <a:pt x="8509" y="17053"/>
                  </a:cubicBezTo>
                  <a:cubicBezTo>
                    <a:pt x="9818" y="17053"/>
                    <a:pt x="10473" y="18189"/>
                    <a:pt x="11782" y="18189"/>
                  </a:cubicBezTo>
                  <a:cubicBezTo>
                    <a:pt x="13091" y="19326"/>
                    <a:pt x="14400" y="19326"/>
                    <a:pt x="15709" y="19326"/>
                  </a:cubicBezTo>
                  <a:cubicBezTo>
                    <a:pt x="16364" y="20463"/>
                    <a:pt x="17018" y="20463"/>
                    <a:pt x="17018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</p:grpSp>
      <p:pic>
        <p:nvPicPr>
          <p:cNvPr id="19" name="Замещающее содержимое 18" descr="C:\Users\user\Desktop\Новая папка (2)\photo_8_2024-06-07_14-58-52.jpgphoto_8_2024-06-07_14-58-52"/>
          <p:cNvPicPr>
            <a:picLocks noChangeAspect="1"/>
          </p:cNvPicPr>
          <p:nvPr>
            <p:ph sz="half" idx="1"/>
          </p:nvPr>
        </p:nvPicPr>
        <p:blipFill>
          <a:blip r:embed="rId2"/>
          <a:srcRect l="4837" r="4837"/>
          <a:stretch>
            <a:fillRect/>
          </a:stretch>
        </p:blipFill>
        <p:spPr>
          <a:xfrm>
            <a:off x="7430135" y="2958465"/>
            <a:ext cx="4403725" cy="3656330"/>
          </a:xfrm>
          <a:prstGeom prst="ellipse">
            <a:avLst/>
          </a:prstGeom>
        </p:spPr>
      </p:pic>
      <p:pic>
        <p:nvPicPr>
          <p:cNvPr id="21" name="Замещающее содержимое 20" descr="photo_5_2024-06-07_14-58-52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6360" y="1075055"/>
            <a:ext cx="3911600" cy="31216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7" grpId="0" animBg="1"/>
      <p:bldP spid="47" grpId="1" animBg="1"/>
      <p:bldP spid="30" grpId="0"/>
      <p:bldP spid="30" grpId="1"/>
      <p:bldP spid="44" grpId="0" animBg="1"/>
      <p:bldP spid="44" grpId="1" animBg="1"/>
      <p:bldP spid="32" grpId="0"/>
      <p:bldP spid="32" grpId="1"/>
      <p:bldP spid="46" grpId="0" animBg="1"/>
      <p:bldP spid="46" grpId="1" animBg="1"/>
      <p:bldP spid="34" grpId="0"/>
      <p:bldP spid="34" grpId="1"/>
      <p:bldP spid="42" grpId="0" animBg="1"/>
      <p:bldP spid="42" grpId="1" animBg="1"/>
      <p:bldP spid="36" grpId="0"/>
      <p:bldP spid="36" grpId="1"/>
      <p:bldP spid="38" grpId="0"/>
      <p:bldP spid="38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46509" y="3115578"/>
            <a:ext cx="323775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Транснациональные корпорации</a:t>
            </a:r>
            <a:endParaRPr lang="ru-RU" altLang="zh-CN" sz="24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6175" y="4474845"/>
            <a:ext cx="31375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Переводческие агентства и бюро переводов</a:t>
            </a:r>
            <a:endParaRPr lang="ru-RU" altLang="zh-CN" sz="24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6810" y="1570355"/>
            <a:ext cx="58756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государственного и частного предпринимательства</a:t>
            </a:r>
            <a:endParaRPr lang="ru-RU" altLang="zh-CN" sz="24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1245233" y="218227"/>
            <a:ext cx="93624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6600">
                <a:solidFill>
                  <a:srgbClr val="7066C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Где может работать выпускник программы?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1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grpSp>
        <p:nvGrpSpPr>
          <p:cNvPr id="73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GrpSpPr/>
          <p:nvPr/>
        </p:nvGrpSpPr>
        <p:grpSpPr>
          <a:xfrm>
            <a:off x="205105" y="1500505"/>
            <a:ext cx="854710" cy="686435"/>
            <a:chOff x="1402909" y="2045249"/>
            <a:chExt cx="1842382" cy="1371052"/>
          </a:xfrm>
        </p:grpSpPr>
        <p:sp>
          <p:nvSpPr>
            <p:cNvPr id="72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04524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>
                    <a:alpha val="13000"/>
                  </a:srgbClr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1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71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21796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/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grpSp>
        <p:nvGrpSpPr>
          <p:cNvPr id="89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GrpSpPr/>
          <p:nvPr/>
        </p:nvGrpSpPr>
        <p:grpSpPr>
          <a:xfrm>
            <a:off x="203835" y="3025140"/>
            <a:ext cx="855345" cy="718185"/>
            <a:chOff x="1402909" y="2045249"/>
            <a:chExt cx="1842382" cy="1371052"/>
          </a:xfrm>
        </p:grpSpPr>
        <p:sp>
          <p:nvSpPr>
            <p:cNvPr id="90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04524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>
                    <a:alpha val="13000"/>
                  </a:srgbClr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1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91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21796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/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grpSp>
        <p:nvGrpSpPr>
          <p:cNvPr id="86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GrpSpPr/>
          <p:nvPr/>
        </p:nvGrpSpPr>
        <p:grpSpPr>
          <a:xfrm>
            <a:off x="203835" y="4488180"/>
            <a:ext cx="854075" cy="711835"/>
            <a:chOff x="1402909" y="2045249"/>
            <a:chExt cx="1842382" cy="1371052"/>
          </a:xfrm>
        </p:grpSpPr>
        <p:sp>
          <p:nvSpPr>
            <p:cNvPr id="87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04524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>
                    <a:alpha val="13000"/>
                  </a:srgbClr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100" b="1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88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  <p:cNvSpPr/>
            <p:nvPr/>
          </p:nvSpPr>
          <p:spPr>
            <a:xfrm>
              <a:off x="1402909" y="2217969"/>
              <a:ext cx="1842382" cy="1198332"/>
            </a:xfrm>
            <a:custGeom>
              <a:avLst/>
              <a:gdLst>
                <a:gd name="connsiteX0" fmla="*/ 691369 w 1331938"/>
                <a:gd name="connsiteY0" fmla="*/ 0 h 866325"/>
                <a:gd name="connsiteX1" fmla="*/ 1008728 w 1331938"/>
                <a:gd name="connsiteY1" fmla="*/ 0 h 866325"/>
                <a:gd name="connsiteX2" fmla="*/ 1331938 w 1331938"/>
                <a:gd name="connsiteY2" fmla="*/ 323209 h 866325"/>
                <a:gd name="connsiteX3" fmla="*/ 788825 w 1331938"/>
                <a:gd name="connsiteY3" fmla="*/ 866322 h 866325"/>
                <a:gd name="connsiteX4" fmla="*/ 691369 w 1331938"/>
                <a:gd name="connsiteY4" fmla="*/ 866322 h 866325"/>
                <a:gd name="connsiteX5" fmla="*/ 691369 w 1331938"/>
                <a:gd name="connsiteY5" fmla="*/ 866325 h 866325"/>
                <a:gd name="connsiteX6" fmla="*/ 323210 w 1331938"/>
                <a:gd name="connsiteY6" fmla="*/ 866325 h 866325"/>
                <a:gd name="connsiteX7" fmla="*/ 0 w 1331938"/>
                <a:gd name="connsiteY7" fmla="*/ 543116 h 866325"/>
                <a:gd name="connsiteX8" fmla="*/ 543115 w 1331938"/>
                <a:gd name="connsiteY8" fmla="*/ 2 h 866325"/>
                <a:gd name="connsiteX9" fmla="*/ 666717 w 1331938"/>
                <a:gd name="connsiteY9" fmla="*/ 2 h 866325"/>
                <a:gd name="connsiteX10" fmla="*/ 691369 w 1331938"/>
                <a:gd name="connsiteY10" fmla="*/ 2 h 86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1938" h="866325">
                  <a:moveTo>
                    <a:pt x="691369" y="0"/>
                  </a:moveTo>
                  <a:lnTo>
                    <a:pt x="1008728" y="0"/>
                  </a:lnTo>
                  <a:lnTo>
                    <a:pt x="1331938" y="323209"/>
                  </a:lnTo>
                  <a:lnTo>
                    <a:pt x="788825" y="866322"/>
                  </a:lnTo>
                  <a:lnTo>
                    <a:pt x="691369" y="866322"/>
                  </a:lnTo>
                  <a:lnTo>
                    <a:pt x="691369" y="866325"/>
                  </a:lnTo>
                  <a:lnTo>
                    <a:pt x="323210" y="866325"/>
                  </a:lnTo>
                  <a:lnTo>
                    <a:pt x="0" y="543116"/>
                  </a:lnTo>
                  <a:lnTo>
                    <a:pt x="543115" y="2"/>
                  </a:lnTo>
                  <a:lnTo>
                    <a:pt x="666717" y="2"/>
                  </a:lnTo>
                  <a:lnTo>
                    <a:pt x="691369" y="2"/>
                  </a:lnTo>
                  <a:close/>
                </a:path>
              </a:pathLst>
            </a:custGeom>
            <a:gradFill>
              <a:gsLst>
                <a:gs pos="0">
                  <a:srgbClr val="8C1302"/>
                </a:gs>
                <a:gs pos="100000">
                  <a:srgbClr val="DE25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pic>
        <p:nvPicPr>
          <p:cNvPr id="21" name="Замещающее содержимое 20" descr="photo_2024-06-07_14-58-20"/>
          <p:cNvPicPr>
            <a:picLocks noChangeAspect="1"/>
          </p:cNvPicPr>
          <p:nvPr>
            <p:ph idx="1"/>
          </p:nvPr>
        </p:nvPicPr>
        <p:blipFill>
          <a:blip r:embed="rId2"/>
          <a:srcRect l="952" t="36383" r="23125"/>
          <a:stretch>
            <a:fillRect/>
          </a:stretch>
        </p:blipFill>
        <p:spPr>
          <a:xfrm>
            <a:off x="4616450" y="3291205"/>
            <a:ext cx="7575550" cy="356679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9" grpId="0"/>
      <p:bldP spid="9" grpId="1"/>
      <p:bldP spid="5" grpId="0"/>
      <p:bldP spid="5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0808" y="-913347"/>
            <a:ext cx="15341599" cy="58223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409" y="1736853"/>
            <a:ext cx="5666740" cy="3969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обучения: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очная форма 4 года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Стоимость обучения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- 31 300 руб. (за 1 учебный год)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Даты поступления в 2024 году: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август/сентябрь 2024 года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711835"/>
            <a:ext cx="5668010" cy="5909310"/>
          </a:xfrm>
          <a:prstGeom prst="rect">
            <a:avLst/>
          </a:prstGeom>
        </p:spPr>
      </p:pic>
      <p:sp>
        <p:nvSpPr>
          <p:cNvPr id="1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972185" y="203835"/>
            <a:ext cx="102469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окончании выдается диплом о профессиональной переподготовке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5" name="矩形: 圆角 12"/>
          <p:cNvSpPr/>
          <p:nvPr/>
        </p:nvSpPr>
        <p:spPr>
          <a:xfrm>
            <a:off x="3834765" y="5751830"/>
            <a:ext cx="4521835" cy="7512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B7F0"/>
              </a:gs>
              <a:gs pos="100000">
                <a:srgbClr val="E4E2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00000"/>
              </a:lnSpc>
            </a:pPr>
            <a:r>
              <a:rPr lang="ru-RU" altLang="zh-CN" sz="2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Остались вопросы?</a:t>
            </a:r>
            <a:endParaRPr lang="ru-RU" altLang="zh-CN" sz="20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ru-RU" altLang="zh-CN" sz="2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Обращайтесь в каб. 408</a:t>
            </a:r>
            <a:endParaRPr lang="ru-RU" altLang="zh-CN" sz="20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</p:txBody>
      </p:sp>
      <p:pic>
        <p:nvPicPr>
          <p:cNvPr id="10" name="Замещающее содержимое 9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270" y="5553075"/>
            <a:ext cx="1281430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760"/>
            <a:ext cx="17457420" cy="6214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2233930"/>
            <a:ext cx="7736840" cy="4835525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410210" y="1184910"/>
            <a:ext cx="11400790" cy="935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B7F0"/>
              </a:gs>
              <a:gs pos="100000">
                <a:srgbClr val="E4E2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zh-CN" sz="2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Объявляет набор студентов СПО на программу профессиональной переподготовки</a:t>
            </a:r>
            <a:endParaRPr lang="ru-RU" altLang="zh-C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46505" y="311150"/>
            <a:ext cx="9698990" cy="873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Оренбургский институт (филиал) Университета им. О. Е. Кутафина (МГЮА)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</a:endParaRPr>
          </a:p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Отделение непрерывного и дополнительного образования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68570" y="3448685"/>
            <a:ext cx="7320280" cy="1299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ДЕЛОВОЙ АНГЛИЙСКИЙ В СОЦИАЛЬНО-ПРАВОВОЙ СФЕРЕ   </a:t>
            </a:r>
            <a:endParaRPr lang="ru-RU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Freeform 5"/>
          <p:cNvSpPr/>
          <p:nvPr/>
        </p:nvSpPr>
        <p:spPr>
          <a:xfrm>
            <a:off x="8296910" y="2704465"/>
            <a:ext cx="863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16267"/>
                </a:moveTo>
                <a:cubicBezTo>
                  <a:pt x="20978" y="15467"/>
                  <a:pt x="20823" y="14933"/>
                  <a:pt x="20357" y="14933"/>
                </a:cubicBezTo>
                <a:cubicBezTo>
                  <a:pt x="20357" y="7200"/>
                  <a:pt x="20357" y="7200"/>
                  <a:pt x="20357" y="7200"/>
                </a:cubicBezTo>
                <a:cubicBezTo>
                  <a:pt x="21600" y="6400"/>
                  <a:pt x="21600" y="6400"/>
                  <a:pt x="21600" y="6400"/>
                </a:cubicBezTo>
                <a:cubicBezTo>
                  <a:pt x="10878" y="0"/>
                  <a:pt x="10878" y="0"/>
                  <a:pt x="10878" y="0"/>
                </a:cubicBezTo>
                <a:cubicBezTo>
                  <a:pt x="0" y="6400"/>
                  <a:pt x="0" y="6400"/>
                  <a:pt x="0" y="6400"/>
                </a:cubicBezTo>
                <a:cubicBezTo>
                  <a:pt x="10878" y="12800"/>
                  <a:pt x="10878" y="12800"/>
                  <a:pt x="10878" y="12800"/>
                </a:cubicBezTo>
                <a:cubicBezTo>
                  <a:pt x="19735" y="7467"/>
                  <a:pt x="19735" y="7467"/>
                  <a:pt x="19735" y="7467"/>
                </a:cubicBezTo>
                <a:cubicBezTo>
                  <a:pt x="19735" y="14933"/>
                  <a:pt x="19735" y="14933"/>
                  <a:pt x="19735" y="14933"/>
                </a:cubicBezTo>
                <a:cubicBezTo>
                  <a:pt x="19424" y="14933"/>
                  <a:pt x="19114" y="15467"/>
                  <a:pt x="19114" y="16267"/>
                </a:cubicBezTo>
                <a:cubicBezTo>
                  <a:pt x="19114" y="16800"/>
                  <a:pt x="19424" y="17067"/>
                  <a:pt x="19580" y="17067"/>
                </a:cubicBezTo>
                <a:cubicBezTo>
                  <a:pt x="19114" y="21600"/>
                  <a:pt x="19114" y="21600"/>
                  <a:pt x="19114" y="21600"/>
                </a:cubicBezTo>
                <a:cubicBezTo>
                  <a:pt x="20978" y="21600"/>
                  <a:pt x="20978" y="21600"/>
                  <a:pt x="20978" y="21600"/>
                </a:cubicBezTo>
                <a:cubicBezTo>
                  <a:pt x="20512" y="17067"/>
                  <a:pt x="20512" y="17067"/>
                  <a:pt x="20512" y="17067"/>
                </a:cubicBezTo>
                <a:cubicBezTo>
                  <a:pt x="20823" y="17067"/>
                  <a:pt x="20978" y="16800"/>
                  <a:pt x="20978" y="16267"/>
                </a:cubicBezTo>
                <a:close/>
                <a:moveTo>
                  <a:pt x="4351" y="11200"/>
                </a:moveTo>
                <a:cubicBezTo>
                  <a:pt x="4351" y="18400"/>
                  <a:pt x="4351" y="18400"/>
                  <a:pt x="4351" y="18400"/>
                </a:cubicBezTo>
                <a:cubicBezTo>
                  <a:pt x="4351" y="20267"/>
                  <a:pt x="7304" y="21600"/>
                  <a:pt x="10878" y="21600"/>
                </a:cubicBezTo>
                <a:cubicBezTo>
                  <a:pt x="14296" y="21600"/>
                  <a:pt x="17249" y="20267"/>
                  <a:pt x="17249" y="18400"/>
                </a:cubicBezTo>
                <a:cubicBezTo>
                  <a:pt x="17249" y="11200"/>
                  <a:pt x="17249" y="11200"/>
                  <a:pt x="17249" y="11200"/>
                </a:cubicBezTo>
                <a:cubicBezTo>
                  <a:pt x="10878" y="14933"/>
                  <a:pt x="10878" y="14933"/>
                  <a:pt x="10878" y="14933"/>
                </a:cubicBezTo>
                <a:lnTo>
                  <a:pt x="4351" y="11200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6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bldLvl="0" animBg="1"/>
      <p:bldP spid="13" grpId="1" animBg="1"/>
      <p:bldP spid="42" grpId="0" bldLvl="0" animBg="1"/>
      <p:bldP spid="42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7311" y="198542"/>
            <a:ext cx="31261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6600">
                <a:solidFill>
                  <a:srgbClr val="7066C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Чему научим?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46" y="1949781"/>
            <a:ext cx="4646355" cy="4289252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4132580" y="2835275"/>
            <a:ext cx="1963420" cy="1164590"/>
          </a:xfrm>
          <a:custGeom>
            <a:avLst/>
            <a:gdLst>
              <a:gd name="connsiteX0" fmla="*/ 0 w 1963554"/>
              <a:gd name="connsiteY0" fmla="*/ 847023 h 847023"/>
              <a:gd name="connsiteX1" fmla="*/ 654518 w 1963554"/>
              <a:gd name="connsiteY1" fmla="*/ 847023 h 847023"/>
              <a:gd name="connsiteX2" fmla="*/ 654518 w 1963554"/>
              <a:gd name="connsiteY2" fmla="*/ 0 h 847023"/>
              <a:gd name="connsiteX3" fmla="*/ 1963554 w 1963554"/>
              <a:gd name="connsiteY3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554" h="847023">
                <a:moveTo>
                  <a:pt x="0" y="847023"/>
                </a:moveTo>
                <a:lnTo>
                  <a:pt x="654518" y="847023"/>
                </a:lnTo>
                <a:lnTo>
                  <a:pt x="654518" y="0"/>
                </a:lnTo>
                <a:lnTo>
                  <a:pt x="1963554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3670434" y="4587103"/>
            <a:ext cx="2425566" cy="0"/>
          </a:xfrm>
          <a:custGeom>
            <a:avLst/>
            <a:gdLst>
              <a:gd name="connsiteX0" fmla="*/ 0 w 2425566"/>
              <a:gd name="connsiteY0" fmla="*/ 0 h 0"/>
              <a:gd name="connsiteX1" fmla="*/ 2425566 w 24255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5566">
                <a:moveTo>
                  <a:pt x="0" y="0"/>
                </a:moveTo>
                <a:lnTo>
                  <a:pt x="2425566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3266440" y="1457960"/>
            <a:ext cx="2829560" cy="1377950"/>
          </a:xfrm>
          <a:custGeom>
            <a:avLst/>
            <a:gdLst>
              <a:gd name="connsiteX0" fmla="*/ 0 w 2829827"/>
              <a:gd name="connsiteY0" fmla="*/ 885524 h 885524"/>
              <a:gd name="connsiteX1" fmla="*/ 0 w 2829827"/>
              <a:gd name="connsiteY1" fmla="*/ 0 h 885524"/>
              <a:gd name="connsiteX2" fmla="*/ 2829827 w 2829827"/>
              <a:gd name="connsiteY2" fmla="*/ 0 h 88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9827" h="885524">
                <a:moveTo>
                  <a:pt x="0" y="885524"/>
                </a:moveTo>
                <a:lnTo>
                  <a:pt x="0" y="0"/>
                </a:lnTo>
                <a:lnTo>
                  <a:pt x="2829827" y="0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3314065" y="5318760"/>
            <a:ext cx="2781935" cy="412115"/>
          </a:xfrm>
          <a:custGeom>
            <a:avLst/>
            <a:gdLst>
              <a:gd name="connsiteX0" fmla="*/ 0 w 2781701"/>
              <a:gd name="connsiteY0" fmla="*/ 0 h 760396"/>
              <a:gd name="connsiteX1" fmla="*/ 0 w 2781701"/>
              <a:gd name="connsiteY1" fmla="*/ 760396 h 760396"/>
              <a:gd name="connsiteX2" fmla="*/ 2781701 w 2781701"/>
              <a:gd name="connsiteY2" fmla="*/ 760396 h 7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701" h="760396">
                <a:moveTo>
                  <a:pt x="0" y="0"/>
                </a:moveTo>
                <a:lnTo>
                  <a:pt x="0" y="760396"/>
                </a:lnTo>
                <a:lnTo>
                  <a:pt x="2781701" y="760396"/>
                </a:lnTo>
              </a:path>
            </a:pathLst>
          </a:custGeom>
          <a:noFill/>
          <a:ln w="22225">
            <a:solidFill>
              <a:srgbClr val="7066CE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1106170"/>
            <a:ext cx="53911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Вести беседу (диалог, переговоры) профессиональной направленности на иностранном языке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0" y="4324350"/>
            <a:ext cx="5635625" cy="525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Основам перевода юридических документов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0" y="2533015"/>
            <a:ext cx="524065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и осуществлять монологическое высказывание по профессиональной тематике на иностранном языке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96635" y="5318760"/>
            <a:ext cx="52400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и оформлять рабочую документацию, характерную для социальной сферы, на иностранном языке</a:t>
            </a:r>
            <a:endParaRPr lang="ru-RU" altLang="zh-CN" sz="2000" i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bldLvl="0" animBg="1"/>
      <p:bldP spid="9" grpId="1" animBg="1"/>
      <p:bldP spid="12" grpId="0"/>
      <p:bldP spid="12" grpId="1"/>
      <p:bldP spid="6" grpId="0" bldLvl="0" animBg="1"/>
      <p:bldP spid="6" grpId="1" animBg="1"/>
      <p:bldP spid="14" grpId="0"/>
      <p:bldP spid="14" grpId="1"/>
      <p:bldP spid="7" grpId="0" bldLvl="0" animBg="1"/>
      <p:bldP spid="7" grpId="1" animBg="1"/>
      <p:bldP spid="16" grpId="0"/>
      <p:bldP spid="16" grpId="1"/>
      <p:bldP spid="10" grpId="0" bldLvl="0" animBg="1"/>
      <p:bldP spid="10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5706" y="225847"/>
            <a:ext cx="5130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6600">
                <a:solidFill>
                  <a:srgbClr val="7066C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По окончании обучения:</a:t>
            </a:r>
            <a:endParaRPr lang="ru-RU" altLang="zh-CN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9815" y="1238885"/>
            <a:ext cx="59340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4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Вы получите удостоверение о профессиональной переподготовке</a:t>
            </a:r>
            <a:endParaRPr lang="ru-RU" altLang="zh-CN" sz="24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56335" y="2407285"/>
            <a:ext cx="49396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4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Повысите свой уровень английского языка</a:t>
            </a:r>
            <a:endParaRPr lang="ru-RU" altLang="zh-CN" sz="24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56335" y="3780790"/>
            <a:ext cx="51892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4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entury Gothic" panose="020B0502020202020204" pitchFamily="34" charset="0"/>
              </a:rPr>
              <a:t>Сможете продолжить обучение по программе «Перевод в сфере профессиональной коммуникации» с получением диплома установленного образца</a:t>
            </a:r>
            <a:endParaRPr lang="ru-RU" altLang="zh-CN" sz="24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Freeform 5"/>
          <p:cNvSpPr/>
          <p:nvPr/>
        </p:nvSpPr>
        <p:spPr>
          <a:xfrm>
            <a:off x="331647" y="3974404"/>
            <a:ext cx="638417" cy="37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16267"/>
                </a:moveTo>
                <a:cubicBezTo>
                  <a:pt x="20978" y="15467"/>
                  <a:pt x="20823" y="14933"/>
                  <a:pt x="20357" y="14933"/>
                </a:cubicBezTo>
                <a:cubicBezTo>
                  <a:pt x="20357" y="7200"/>
                  <a:pt x="20357" y="7200"/>
                  <a:pt x="20357" y="7200"/>
                </a:cubicBezTo>
                <a:cubicBezTo>
                  <a:pt x="21600" y="6400"/>
                  <a:pt x="21600" y="6400"/>
                  <a:pt x="21600" y="6400"/>
                </a:cubicBezTo>
                <a:cubicBezTo>
                  <a:pt x="10878" y="0"/>
                  <a:pt x="10878" y="0"/>
                  <a:pt x="10878" y="0"/>
                </a:cubicBezTo>
                <a:cubicBezTo>
                  <a:pt x="0" y="6400"/>
                  <a:pt x="0" y="6400"/>
                  <a:pt x="0" y="6400"/>
                </a:cubicBezTo>
                <a:cubicBezTo>
                  <a:pt x="10878" y="12800"/>
                  <a:pt x="10878" y="12800"/>
                  <a:pt x="10878" y="12800"/>
                </a:cubicBezTo>
                <a:cubicBezTo>
                  <a:pt x="19735" y="7467"/>
                  <a:pt x="19735" y="7467"/>
                  <a:pt x="19735" y="7467"/>
                </a:cubicBezTo>
                <a:cubicBezTo>
                  <a:pt x="19735" y="14933"/>
                  <a:pt x="19735" y="14933"/>
                  <a:pt x="19735" y="14933"/>
                </a:cubicBezTo>
                <a:cubicBezTo>
                  <a:pt x="19424" y="14933"/>
                  <a:pt x="19114" y="15467"/>
                  <a:pt x="19114" y="16267"/>
                </a:cubicBezTo>
                <a:cubicBezTo>
                  <a:pt x="19114" y="16800"/>
                  <a:pt x="19424" y="17067"/>
                  <a:pt x="19580" y="17067"/>
                </a:cubicBezTo>
                <a:cubicBezTo>
                  <a:pt x="19114" y="21600"/>
                  <a:pt x="19114" y="21600"/>
                  <a:pt x="19114" y="21600"/>
                </a:cubicBezTo>
                <a:cubicBezTo>
                  <a:pt x="20978" y="21600"/>
                  <a:pt x="20978" y="21600"/>
                  <a:pt x="20978" y="21600"/>
                </a:cubicBezTo>
                <a:cubicBezTo>
                  <a:pt x="20512" y="17067"/>
                  <a:pt x="20512" y="17067"/>
                  <a:pt x="20512" y="17067"/>
                </a:cubicBezTo>
                <a:cubicBezTo>
                  <a:pt x="20823" y="17067"/>
                  <a:pt x="20978" y="16800"/>
                  <a:pt x="20978" y="16267"/>
                </a:cubicBezTo>
                <a:close/>
                <a:moveTo>
                  <a:pt x="4351" y="11200"/>
                </a:moveTo>
                <a:cubicBezTo>
                  <a:pt x="4351" y="18400"/>
                  <a:pt x="4351" y="18400"/>
                  <a:pt x="4351" y="18400"/>
                </a:cubicBezTo>
                <a:cubicBezTo>
                  <a:pt x="4351" y="20267"/>
                  <a:pt x="7304" y="21600"/>
                  <a:pt x="10878" y="21600"/>
                </a:cubicBezTo>
                <a:cubicBezTo>
                  <a:pt x="14296" y="21600"/>
                  <a:pt x="17249" y="20267"/>
                  <a:pt x="17249" y="18400"/>
                </a:cubicBezTo>
                <a:cubicBezTo>
                  <a:pt x="17249" y="11200"/>
                  <a:pt x="17249" y="11200"/>
                  <a:pt x="17249" y="11200"/>
                </a:cubicBezTo>
                <a:cubicBezTo>
                  <a:pt x="10878" y="14933"/>
                  <a:pt x="10878" y="14933"/>
                  <a:pt x="10878" y="14933"/>
                </a:cubicBezTo>
                <a:lnTo>
                  <a:pt x="4351" y="11200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47" name="Freeform 23"/>
          <p:cNvSpPr/>
          <p:nvPr/>
        </p:nvSpPr>
        <p:spPr>
          <a:xfrm>
            <a:off x="408383" y="1238814"/>
            <a:ext cx="561428" cy="502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484" extrusionOk="0">
                <a:moveTo>
                  <a:pt x="3837" y="7883"/>
                </a:moveTo>
                <a:cubicBezTo>
                  <a:pt x="1847" y="7568"/>
                  <a:pt x="1847" y="7568"/>
                  <a:pt x="1847" y="7568"/>
                </a:cubicBezTo>
                <a:cubicBezTo>
                  <a:pt x="1563" y="7568"/>
                  <a:pt x="1279" y="7883"/>
                  <a:pt x="1279" y="8199"/>
                </a:cubicBezTo>
                <a:cubicBezTo>
                  <a:pt x="1137" y="9775"/>
                  <a:pt x="1137" y="9775"/>
                  <a:pt x="1137" y="9775"/>
                </a:cubicBezTo>
                <a:cubicBezTo>
                  <a:pt x="1137" y="9460"/>
                  <a:pt x="1421" y="9302"/>
                  <a:pt x="1705" y="9302"/>
                </a:cubicBezTo>
                <a:cubicBezTo>
                  <a:pt x="3553" y="9460"/>
                  <a:pt x="3553" y="9460"/>
                  <a:pt x="3553" y="9460"/>
                </a:cubicBezTo>
                <a:cubicBezTo>
                  <a:pt x="3837" y="9618"/>
                  <a:pt x="4121" y="9775"/>
                  <a:pt x="4121" y="10091"/>
                </a:cubicBezTo>
                <a:cubicBezTo>
                  <a:pt x="4263" y="8514"/>
                  <a:pt x="4263" y="8514"/>
                  <a:pt x="4263" y="8514"/>
                </a:cubicBezTo>
                <a:cubicBezTo>
                  <a:pt x="4263" y="8199"/>
                  <a:pt x="4121" y="7883"/>
                  <a:pt x="3837" y="7883"/>
                </a:cubicBezTo>
                <a:close/>
                <a:moveTo>
                  <a:pt x="3268" y="12298"/>
                </a:moveTo>
                <a:cubicBezTo>
                  <a:pt x="1421" y="11982"/>
                  <a:pt x="1421" y="11982"/>
                  <a:pt x="1421" y="11982"/>
                </a:cubicBezTo>
                <a:cubicBezTo>
                  <a:pt x="1137" y="11982"/>
                  <a:pt x="995" y="11667"/>
                  <a:pt x="995" y="11352"/>
                </a:cubicBezTo>
                <a:cubicBezTo>
                  <a:pt x="0" y="20654"/>
                  <a:pt x="0" y="20654"/>
                  <a:pt x="0" y="20654"/>
                </a:cubicBezTo>
                <a:cubicBezTo>
                  <a:pt x="0" y="20969"/>
                  <a:pt x="142" y="21127"/>
                  <a:pt x="426" y="21127"/>
                </a:cubicBezTo>
                <a:cubicBezTo>
                  <a:pt x="2416" y="21442"/>
                  <a:pt x="2416" y="21442"/>
                  <a:pt x="2416" y="21442"/>
                </a:cubicBezTo>
                <a:cubicBezTo>
                  <a:pt x="2700" y="21442"/>
                  <a:pt x="2842" y="21285"/>
                  <a:pt x="2984" y="20969"/>
                </a:cubicBezTo>
                <a:cubicBezTo>
                  <a:pt x="3126" y="19550"/>
                  <a:pt x="3126" y="19550"/>
                  <a:pt x="3126" y="19550"/>
                </a:cubicBezTo>
                <a:cubicBezTo>
                  <a:pt x="2984" y="19708"/>
                  <a:pt x="2984" y="19866"/>
                  <a:pt x="2842" y="19866"/>
                </a:cubicBezTo>
                <a:cubicBezTo>
                  <a:pt x="284" y="19550"/>
                  <a:pt x="284" y="19550"/>
                  <a:pt x="284" y="19550"/>
                </a:cubicBezTo>
                <a:cubicBezTo>
                  <a:pt x="284" y="19550"/>
                  <a:pt x="142" y="19393"/>
                  <a:pt x="142" y="19235"/>
                </a:cubicBezTo>
                <a:cubicBezTo>
                  <a:pt x="142" y="19077"/>
                  <a:pt x="284" y="18920"/>
                  <a:pt x="426" y="19077"/>
                </a:cubicBezTo>
                <a:cubicBezTo>
                  <a:pt x="2842" y="19235"/>
                  <a:pt x="2842" y="19235"/>
                  <a:pt x="2842" y="19235"/>
                </a:cubicBezTo>
                <a:cubicBezTo>
                  <a:pt x="2984" y="19393"/>
                  <a:pt x="3126" y="19393"/>
                  <a:pt x="3126" y="19550"/>
                </a:cubicBezTo>
                <a:cubicBezTo>
                  <a:pt x="3837" y="11825"/>
                  <a:pt x="3837" y="11825"/>
                  <a:pt x="3837" y="11825"/>
                </a:cubicBezTo>
                <a:cubicBezTo>
                  <a:pt x="3837" y="11982"/>
                  <a:pt x="3553" y="12298"/>
                  <a:pt x="3268" y="12298"/>
                </a:cubicBezTo>
                <a:close/>
                <a:moveTo>
                  <a:pt x="1137" y="9775"/>
                </a:moveTo>
                <a:cubicBezTo>
                  <a:pt x="995" y="11352"/>
                  <a:pt x="995" y="11352"/>
                  <a:pt x="995" y="11352"/>
                </a:cubicBezTo>
                <a:cubicBezTo>
                  <a:pt x="995" y="11352"/>
                  <a:pt x="995" y="11352"/>
                  <a:pt x="995" y="11352"/>
                </a:cubicBezTo>
                <a:cubicBezTo>
                  <a:pt x="1137" y="9775"/>
                  <a:pt x="1137" y="9775"/>
                  <a:pt x="1137" y="9775"/>
                </a:cubicBezTo>
                <a:cubicBezTo>
                  <a:pt x="1137" y="9775"/>
                  <a:pt x="1137" y="9775"/>
                  <a:pt x="1137" y="9775"/>
                </a:cubicBezTo>
                <a:close/>
                <a:moveTo>
                  <a:pt x="3837" y="11825"/>
                </a:moveTo>
                <a:cubicBezTo>
                  <a:pt x="4121" y="10091"/>
                  <a:pt x="4121" y="10091"/>
                  <a:pt x="4121" y="10091"/>
                </a:cubicBezTo>
                <a:cubicBezTo>
                  <a:pt x="4121" y="10091"/>
                  <a:pt x="4121" y="10091"/>
                  <a:pt x="4121" y="10091"/>
                </a:cubicBezTo>
                <a:cubicBezTo>
                  <a:pt x="3837" y="11825"/>
                  <a:pt x="3837" y="11825"/>
                  <a:pt x="3837" y="11825"/>
                </a:cubicBezTo>
                <a:cubicBezTo>
                  <a:pt x="3837" y="11825"/>
                  <a:pt x="3837" y="11825"/>
                  <a:pt x="3837" y="11825"/>
                </a:cubicBezTo>
                <a:close/>
                <a:moveTo>
                  <a:pt x="18047" y="6937"/>
                </a:moveTo>
                <a:cubicBezTo>
                  <a:pt x="18189" y="6937"/>
                  <a:pt x="18332" y="7095"/>
                  <a:pt x="18332" y="7253"/>
                </a:cubicBezTo>
                <a:cubicBezTo>
                  <a:pt x="18047" y="5676"/>
                  <a:pt x="18047" y="5676"/>
                  <a:pt x="18047" y="5676"/>
                </a:cubicBezTo>
                <a:cubicBezTo>
                  <a:pt x="17905" y="5361"/>
                  <a:pt x="17621" y="5203"/>
                  <a:pt x="17337" y="5203"/>
                </a:cubicBezTo>
                <a:cubicBezTo>
                  <a:pt x="15632" y="5834"/>
                  <a:pt x="15632" y="5834"/>
                  <a:pt x="15632" y="5834"/>
                </a:cubicBezTo>
                <a:cubicBezTo>
                  <a:pt x="15347" y="5834"/>
                  <a:pt x="15063" y="6149"/>
                  <a:pt x="15205" y="6622"/>
                </a:cubicBezTo>
                <a:cubicBezTo>
                  <a:pt x="15489" y="8199"/>
                  <a:pt x="15489" y="8199"/>
                  <a:pt x="15489" y="8199"/>
                </a:cubicBezTo>
                <a:cubicBezTo>
                  <a:pt x="15489" y="7883"/>
                  <a:pt x="15632" y="7726"/>
                  <a:pt x="15774" y="7568"/>
                </a:cubicBezTo>
                <a:cubicBezTo>
                  <a:pt x="16484" y="7253"/>
                  <a:pt x="17195" y="6937"/>
                  <a:pt x="18047" y="6937"/>
                </a:cubicBezTo>
                <a:close/>
                <a:moveTo>
                  <a:pt x="9521" y="2996"/>
                </a:moveTo>
                <a:cubicBezTo>
                  <a:pt x="9521" y="15924"/>
                  <a:pt x="9521" y="15924"/>
                  <a:pt x="9521" y="15924"/>
                </a:cubicBezTo>
                <a:cubicBezTo>
                  <a:pt x="10942" y="16397"/>
                  <a:pt x="12647" y="16397"/>
                  <a:pt x="14068" y="15924"/>
                </a:cubicBezTo>
                <a:cubicBezTo>
                  <a:pt x="14068" y="2996"/>
                  <a:pt x="14068" y="2996"/>
                  <a:pt x="14068" y="2996"/>
                </a:cubicBezTo>
                <a:cubicBezTo>
                  <a:pt x="13074" y="2365"/>
                  <a:pt x="10516" y="2365"/>
                  <a:pt x="9521" y="2996"/>
                </a:cubicBezTo>
                <a:close/>
                <a:moveTo>
                  <a:pt x="9521" y="16555"/>
                </a:moveTo>
                <a:cubicBezTo>
                  <a:pt x="9521" y="17974"/>
                  <a:pt x="9521" y="17974"/>
                  <a:pt x="9521" y="17974"/>
                </a:cubicBezTo>
                <a:cubicBezTo>
                  <a:pt x="10374" y="18447"/>
                  <a:pt x="13216" y="18447"/>
                  <a:pt x="14068" y="17974"/>
                </a:cubicBezTo>
                <a:cubicBezTo>
                  <a:pt x="14068" y="16555"/>
                  <a:pt x="14068" y="16555"/>
                  <a:pt x="14068" y="16555"/>
                </a:cubicBezTo>
                <a:cubicBezTo>
                  <a:pt x="12647" y="17028"/>
                  <a:pt x="10942" y="17028"/>
                  <a:pt x="9521" y="16555"/>
                </a:cubicBezTo>
                <a:close/>
                <a:moveTo>
                  <a:pt x="13642" y="0"/>
                </a:moveTo>
                <a:cubicBezTo>
                  <a:pt x="9947" y="0"/>
                  <a:pt x="9947" y="0"/>
                  <a:pt x="9947" y="0"/>
                </a:cubicBezTo>
                <a:cubicBezTo>
                  <a:pt x="9663" y="0"/>
                  <a:pt x="9521" y="315"/>
                  <a:pt x="9521" y="631"/>
                </a:cubicBezTo>
                <a:cubicBezTo>
                  <a:pt x="9521" y="2207"/>
                  <a:pt x="9521" y="2207"/>
                  <a:pt x="9521" y="2207"/>
                </a:cubicBezTo>
                <a:cubicBezTo>
                  <a:pt x="10374" y="1734"/>
                  <a:pt x="13216" y="1734"/>
                  <a:pt x="14068" y="2207"/>
                </a:cubicBezTo>
                <a:cubicBezTo>
                  <a:pt x="14068" y="631"/>
                  <a:pt x="14068" y="631"/>
                  <a:pt x="14068" y="631"/>
                </a:cubicBezTo>
                <a:cubicBezTo>
                  <a:pt x="14068" y="315"/>
                  <a:pt x="13926" y="0"/>
                  <a:pt x="13642" y="0"/>
                </a:cubicBezTo>
                <a:close/>
                <a:moveTo>
                  <a:pt x="9521" y="19866"/>
                </a:moveTo>
                <a:cubicBezTo>
                  <a:pt x="9521" y="20812"/>
                  <a:pt x="9521" y="20812"/>
                  <a:pt x="9521" y="20812"/>
                </a:cubicBezTo>
                <a:cubicBezTo>
                  <a:pt x="9521" y="21127"/>
                  <a:pt x="9663" y="21442"/>
                  <a:pt x="9947" y="21442"/>
                </a:cubicBezTo>
                <a:cubicBezTo>
                  <a:pt x="13642" y="21442"/>
                  <a:pt x="13642" y="21442"/>
                  <a:pt x="13642" y="21442"/>
                </a:cubicBezTo>
                <a:cubicBezTo>
                  <a:pt x="13926" y="21442"/>
                  <a:pt x="14068" y="21127"/>
                  <a:pt x="14068" y="20812"/>
                </a:cubicBezTo>
                <a:cubicBezTo>
                  <a:pt x="14068" y="19866"/>
                  <a:pt x="14068" y="19866"/>
                  <a:pt x="14068" y="19866"/>
                </a:cubicBezTo>
                <a:cubicBezTo>
                  <a:pt x="13642" y="20181"/>
                  <a:pt x="9947" y="20181"/>
                  <a:pt x="9521" y="19866"/>
                </a:cubicBezTo>
                <a:close/>
                <a:moveTo>
                  <a:pt x="7816" y="2680"/>
                </a:moveTo>
                <a:cubicBezTo>
                  <a:pt x="5826" y="2680"/>
                  <a:pt x="5826" y="2680"/>
                  <a:pt x="5826" y="2680"/>
                </a:cubicBezTo>
                <a:cubicBezTo>
                  <a:pt x="5542" y="2680"/>
                  <a:pt x="5400" y="2838"/>
                  <a:pt x="5400" y="3311"/>
                </a:cubicBezTo>
                <a:cubicBezTo>
                  <a:pt x="5400" y="20812"/>
                  <a:pt x="5400" y="20812"/>
                  <a:pt x="5400" y="20812"/>
                </a:cubicBezTo>
                <a:cubicBezTo>
                  <a:pt x="5400" y="21127"/>
                  <a:pt x="5542" y="21442"/>
                  <a:pt x="5826" y="21442"/>
                </a:cubicBezTo>
                <a:cubicBezTo>
                  <a:pt x="7816" y="21442"/>
                  <a:pt x="7816" y="21442"/>
                  <a:pt x="7816" y="21442"/>
                </a:cubicBezTo>
                <a:cubicBezTo>
                  <a:pt x="8100" y="21442"/>
                  <a:pt x="8242" y="21127"/>
                  <a:pt x="8242" y="20812"/>
                </a:cubicBezTo>
                <a:cubicBezTo>
                  <a:pt x="8242" y="3311"/>
                  <a:pt x="8242" y="3311"/>
                  <a:pt x="8242" y="3311"/>
                </a:cubicBezTo>
                <a:cubicBezTo>
                  <a:pt x="8242" y="2838"/>
                  <a:pt x="8100" y="2680"/>
                  <a:pt x="7816" y="2680"/>
                </a:cubicBezTo>
                <a:close/>
                <a:moveTo>
                  <a:pt x="7532" y="19393"/>
                </a:moveTo>
                <a:cubicBezTo>
                  <a:pt x="6111" y="19393"/>
                  <a:pt x="6111" y="19393"/>
                  <a:pt x="6111" y="19393"/>
                </a:cubicBezTo>
                <a:cubicBezTo>
                  <a:pt x="5968" y="19393"/>
                  <a:pt x="5826" y="19393"/>
                  <a:pt x="5826" y="19077"/>
                </a:cubicBezTo>
                <a:cubicBezTo>
                  <a:pt x="5826" y="18920"/>
                  <a:pt x="5968" y="18762"/>
                  <a:pt x="6111" y="18762"/>
                </a:cubicBezTo>
                <a:cubicBezTo>
                  <a:pt x="7532" y="18762"/>
                  <a:pt x="7532" y="18762"/>
                  <a:pt x="7532" y="18762"/>
                </a:cubicBezTo>
                <a:cubicBezTo>
                  <a:pt x="7674" y="18762"/>
                  <a:pt x="7816" y="18920"/>
                  <a:pt x="7816" y="19077"/>
                </a:cubicBezTo>
                <a:cubicBezTo>
                  <a:pt x="7816" y="19393"/>
                  <a:pt x="7674" y="19393"/>
                  <a:pt x="7532" y="19393"/>
                </a:cubicBezTo>
                <a:close/>
                <a:moveTo>
                  <a:pt x="7247" y="5203"/>
                </a:moveTo>
                <a:cubicBezTo>
                  <a:pt x="6395" y="5203"/>
                  <a:pt x="6395" y="5203"/>
                  <a:pt x="6395" y="5203"/>
                </a:cubicBezTo>
                <a:cubicBezTo>
                  <a:pt x="6111" y="5203"/>
                  <a:pt x="5826" y="4888"/>
                  <a:pt x="5826" y="4572"/>
                </a:cubicBezTo>
                <a:cubicBezTo>
                  <a:pt x="5826" y="4257"/>
                  <a:pt x="6111" y="3942"/>
                  <a:pt x="6395" y="3942"/>
                </a:cubicBezTo>
                <a:cubicBezTo>
                  <a:pt x="7247" y="3942"/>
                  <a:pt x="7247" y="3942"/>
                  <a:pt x="7247" y="3942"/>
                </a:cubicBezTo>
                <a:cubicBezTo>
                  <a:pt x="7532" y="3942"/>
                  <a:pt x="7816" y="4257"/>
                  <a:pt x="7816" y="4572"/>
                </a:cubicBezTo>
                <a:cubicBezTo>
                  <a:pt x="7816" y="4888"/>
                  <a:pt x="7532" y="5203"/>
                  <a:pt x="7247" y="5203"/>
                </a:cubicBezTo>
                <a:close/>
                <a:moveTo>
                  <a:pt x="18332" y="7253"/>
                </a:moveTo>
                <a:cubicBezTo>
                  <a:pt x="18474" y="7410"/>
                  <a:pt x="18332" y="7568"/>
                  <a:pt x="18189" y="7568"/>
                </a:cubicBezTo>
                <a:cubicBezTo>
                  <a:pt x="17337" y="7568"/>
                  <a:pt x="16626" y="7883"/>
                  <a:pt x="15916" y="8199"/>
                </a:cubicBezTo>
                <a:cubicBezTo>
                  <a:pt x="15774" y="8356"/>
                  <a:pt x="15632" y="8356"/>
                  <a:pt x="15489" y="8199"/>
                </a:cubicBezTo>
                <a:cubicBezTo>
                  <a:pt x="18616" y="20969"/>
                  <a:pt x="18616" y="20969"/>
                  <a:pt x="18616" y="20969"/>
                </a:cubicBezTo>
                <a:cubicBezTo>
                  <a:pt x="18758" y="21285"/>
                  <a:pt x="19042" y="21600"/>
                  <a:pt x="19326" y="21442"/>
                </a:cubicBezTo>
                <a:cubicBezTo>
                  <a:pt x="21032" y="20969"/>
                  <a:pt x="21032" y="20969"/>
                  <a:pt x="21032" y="20969"/>
                </a:cubicBezTo>
                <a:cubicBezTo>
                  <a:pt x="21316" y="20812"/>
                  <a:pt x="21600" y="20496"/>
                  <a:pt x="21458" y="20181"/>
                </a:cubicBezTo>
                <a:lnTo>
                  <a:pt x="18332" y="7253"/>
                </a:lnTo>
                <a:close/>
                <a:moveTo>
                  <a:pt x="16911" y="11352"/>
                </a:moveTo>
                <a:cubicBezTo>
                  <a:pt x="16342" y="8829"/>
                  <a:pt x="16342" y="8829"/>
                  <a:pt x="16342" y="8829"/>
                </a:cubicBezTo>
                <a:cubicBezTo>
                  <a:pt x="18047" y="8356"/>
                  <a:pt x="18047" y="8356"/>
                  <a:pt x="18047" y="8356"/>
                </a:cubicBezTo>
                <a:cubicBezTo>
                  <a:pt x="18616" y="10879"/>
                  <a:pt x="18616" y="10879"/>
                  <a:pt x="18616" y="10879"/>
                </a:cubicBezTo>
                <a:lnTo>
                  <a:pt x="16911" y="11352"/>
                </a:lnTo>
                <a:close/>
              </a:path>
            </a:pathLst>
          </a:custGeom>
          <a:solidFill>
            <a:srgbClr val="7066CE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08940" y="2628900"/>
            <a:ext cx="499110" cy="405765"/>
            <a:chOff x="21793649" y="9892665"/>
            <a:chExt cx="718249" cy="553927"/>
          </a:xfrm>
          <a:solidFill>
            <a:srgbClr val="7066CE"/>
          </a:solidFill>
        </p:grpSpPr>
        <p:sp>
          <p:nvSpPr>
            <p:cNvPr id="3" name="Freeform 379"/>
            <p:cNvSpPr/>
            <p:nvPr/>
          </p:nvSpPr>
          <p:spPr>
            <a:xfrm>
              <a:off x="21793649" y="9892665"/>
              <a:ext cx="405506" cy="35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17"/>
                  </a:moveTo>
                  <a:cubicBezTo>
                    <a:pt x="0" y="13774"/>
                    <a:pt x="0" y="13774"/>
                    <a:pt x="0" y="13774"/>
                  </a:cubicBezTo>
                  <a:cubicBezTo>
                    <a:pt x="0" y="15652"/>
                    <a:pt x="1094" y="16904"/>
                    <a:pt x="2461" y="16904"/>
                  </a:cubicBezTo>
                  <a:cubicBezTo>
                    <a:pt x="3554" y="16904"/>
                    <a:pt x="3554" y="16904"/>
                    <a:pt x="3554" y="16904"/>
                  </a:cubicBezTo>
                  <a:cubicBezTo>
                    <a:pt x="3828" y="16904"/>
                    <a:pt x="3828" y="17217"/>
                    <a:pt x="3828" y="17530"/>
                  </a:cubicBezTo>
                  <a:cubicBezTo>
                    <a:pt x="3828" y="19722"/>
                    <a:pt x="3828" y="19722"/>
                    <a:pt x="3828" y="19722"/>
                  </a:cubicBezTo>
                  <a:cubicBezTo>
                    <a:pt x="3828" y="21287"/>
                    <a:pt x="4922" y="21600"/>
                    <a:pt x="5468" y="21600"/>
                  </a:cubicBezTo>
                  <a:cubicBezTo>
                    <a:pt x="6015" y="21600"/>
                    <a:pt x="6289" y="21287"/>
                    <a:pt x="6835" y="20661"/>
                  </a:cubicBezTo>
                  <a:cubicBezTo>
                    <a:pt x="8749" y="17843"/>
                    <a:pt x="8749" y="17843"/>
                    <a:pt x="8749" y="17843"/>
                  </a:cubicBezTo>
                  <a:cubicBezTo>
                    <a:pt x="9023" y="17217"/>
                    <a:pt x="9843" y="16904"/>
                    <a:pt x="10390" y="16904"/>
                  </a:cubicBezTo>
                  <a:cubicBezTo>
                    <a:pt x="10937" y="16904"/>
                    <a:pt x="10937" y="16904"/>
                    <a:pt x="10937" y="16904"/>
                  </a:cubicBezTo>
                  <a:cubicBezTo>
                    <a:pt x="10937" y="16278"/>
                    <a:pt x="10937" y="15965"/>
                    <a:pt x="10937" y="15339"/>
                  </a:cubicBezTo>
                  <a:cubicBezTo>
                    <a:pt x="10937" y="15026"/>
                    <a:pt x="10937" y="14713"/>
                    <a:pt x="10937" y="14400"/>
                  </a:cubicBezTo>
                  <a:cubicBezTo>
                    <a:pt x="11484" y="9704"/>
                    <a:pt x="14765" y="5635"/>
                    <a:pt x="19413" y="4070"/>
                  </a:cubicBezTo>
                  <a:cubicBezTo>
                    <a:pt x="20233" y="3757"/>
                    <a:pt x="20780" y="3443"/>
                    <a:pt x="21600" y="3443"/>
                  </a:cubicBezTo>
                  <a:cubicBezTo>
                    <a:pt x="21600" y="2817"/>
                    <a:pt x="21600" y="2817"/>
                    <a:pt x="21600" y="2817"/>
                  </a:cubicBezTo>
                  <a:cubicBezTo>
                    <a:pt x="21600" y="1252"/>
                    <a:pt x="20506" y="0"/>
                    <a:pt x="18866" y="0"/>
                  </a:cubicBezTo>
                  <a:cubicBezTo>
                    <a:pt x="2461" y="0"/>
                    <a:pt x="2461" y="0"/>
                    <a:pt x="2461" y="0"/>
                  </a:cubicBezTo>
                  <a:cubicBezTo>
                    <a:pt x="1094" y="0"/>
                    <a:pt x="0" y="1252"/>
                    <a:pt x="0" y="281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6" name="Freeform 380"/>
            <p:cNvSpPr/>
            <p:nvPr/>
          </p:nvSpPr>
          <p:spPr>
            <a:xfrm>
              <a:off x="22021580" y="9964225"/>
              <a:ext cx="490318" cy="48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50" y="0"/>
                    <a:pt x="0" y="3447"/>
                    <a:pt x="0" y="8043"/>
                  </a:cubicBezTo>
                  <a:cubicBezTo>
                    <a:pt x="0" y="12409"/>
                    <a:pt x="4950" y="16085"/>
                    <a:pt x="10800" y="16085"/>
                  </a:cubicBezTo>
                  <a:cubicBezTo>
                    <a:pt x="11475" y="16085"/>
                    <a:pt x="12150" y="16085"/>
                    <a:pt x="12825" y="15855"/>
                  </a:cubicBezTo>
                  <a:cubicBezTo>
                    <a:pt x="17325" y="21370"/>
                    <a:pt x="17325" y="21370"/>
                    <a:pt x="17325" y="21370"/>
                  </a:cubicBezTo>
                  <a:cubicBezTo>
                    <a:pt x="17550" y="21370"/>
                    <a:pt x="17775" y="21600"/>
                    <a:pt x="18000" y="21600"/>
                  </a:cubicBezTo>
                  <a:cubicBezTo>
                    <a:pt x="18225" y="21600"/>
                    <a:pt x="18225" y="21600"/>
                    <a:pt x="18450" y="21600"/>
                  </a:cubicBezTo>
                  <a:cubicBezTo>
                    <a:pt x="18675" y="21370"/>
                    <a:pt x="18900" y="20911"/>
                    <a:pt x="18900" y="20681"/>
                  </a:cubicBezTo>
                  <a:cubicBezTo>
                    <a:pt x="18225" y="13787"/>
                    <a:pt x="18225" y="13787"/>
                    <a:pt x="18225" y="13787"/>
                  </a:cubicBezTo>
                  <a:cubicBezTo>
                    <a:pt x="20475" y="12409"/>
                    <a:pt x="21600" y="10340"/>
                    <a:pt x="21600" y="8043"/>
                  </a:cubicBezTo>
                  <a:cubicBezTo>
                    <a:pt x="21600" y="3447"/>
                    <a:pt x="16875" y="0"/>
                    <a:pt x="10800" y="0"/>
                  </a:cubicBezTo>
                  <a:close/>
                  <a:moveTo>
                    <a:pt x="15975" y="9421"/>
                  </a:moveTo>
                  <a:cubicBezTo>
                    <a:pt x="15750" y="9421"/>
                    <a:pt x="15525" y="9191"/>
                    <a:pt x="15300" y="8962"/>
                  </a:cubicBezTo>
                  <a:cubicBezTo>
                    <a:pt x="15075" y="8732"/>
                    <a:pt x="14850" y="8502"/>
                    <a:pt x="14850" y="8272"/>
                  </a:cubicBezTo>
                  <a:cubicBezTo>
                    <a:pt x="14850" y="8043"/>
                    <a:pt x="15075" y="7583"/>
                    <a:pt x="15300" y="7353"/>
                  </a:cubicBezTo>
                  <a:cubicBezTo>
                    <a:pt x="15750" y="6894"/>
                    <a:pt x="16425" y="6894"/>
                    <a:pt x="16875" y="7353"/>
                  </a:cubicBezTo>
                  <a:cubicBezTo>
                    <a:pt x="17100" y="7583"/>
                    <a:pt x="17100" y="8043"/>
                    <a:pt x="17100" y="8272"/>
                  </a:cubicBezTo>
                  <a:cubicBezTo>
                    <a:pt x="17100" y="8502"/>
                    <a:pt x="17100" y="8732"/>
                    <a:pt x="16875" y="8962"/>
                  </a:cubicBezTo>
                  <a:cubicBezTo>
                    <a:pt x="16650" y="9191"/>
                    <a:pt x="16425" y="9421"/>
                    <a:pt x="15975" y="9421"/>
                  </a:cubicBezTo>
                  <a:close/>
                  <a:moveTo>
                    <a:pt x="10800" y="9421"/>
                  </a:moveTo>
                  <a:cubicBezTo>
                    <a:pt x="10125" y="9421"/>
                    <a:pt x="9675" y="8962"/>
                    <a:pt x="9675" y="8272"/>
                  </a:cubicBezTo>
                  <a:cubicBezTo>
                    <a:pt x="9675" y="7583"/>
                    <a:pt x="10125" y="7123"/>
                    <a:pt x="10800" y="7123"/>
                  </a:cubicBezTo>
                  <a:cubicBezTo>
                    <a:pt x="11475" y="7123"/>
                    <a:pt x="11925" y="7583"/>
                    <a:pt x="11925" y="8272"/>
                  </a:cubicBezTo>
                  <a:cubicBezTo>
                    <a:pt x="11925" y="8962"/>
                    <a:pt x="11475" y="9421"/>
                    <a:pt x="10800" y="9421"/>
                  </a:cubicBezTo>
                  <a:close/>
                  <a:moveTo>
                    <a:pt x="4725" y="7353"/>
                  </a:moveTo>
                  <a:cubicBezTo>
                    <a:pt x="5175" y="6894"/>
                    <a:pt x="6075" y="6894"/>
                    <a:pt x="6525" y="7353"/>
                  </a:cubicBezTo>
                  <a:cubicBezTo>
                    <a:pt x="6525" y="7583"/>
                    <a:pt x="6750" y="8043"/>
                    <a:pt x="6750" y="8272"/>
                  </a:cubicBezTo>
                  <a:cubicBezTo>
                    <a:pt x="6750" y="8502"/>
                    <a:pt x="6525" y="8732"/>
                    <a:pt x="6525" y="8962"/>
                  </a:cubicBezTo>
                  <a:cubicBezTo>
                    <a:pt x="6300" y="9191"/>
                    <a:pt x="5850" y="9421"/>
                    <a:pt x="5625" y="9421"/>
                  </a:cubicBezTo>
                  <a:cubicBezTo>
                    <a:pt x="5400" y="9421"/>
                    <a:pt x="4950" y="9191"/>
                    <a:pt x="4725" y="8962"/>
                  </a:cubicBezTo>
                  <a:cubicBezTo>
                    <a:pt x="4725" y="8732"/>
                    <a:pt x="4500" y="8502"/>
                    <a:pt x="4500" y="8272"/>
                  </a:cubicBezTo>
                  <a:cubicBezTo>
                    <a:pt x="4500" y="8043"/>
                    <a:pt x="4725" y="7583"/>
                    <a:pt x="4725" y="73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p>
              <a:endParaRPr>
                <a:latin typeface="Arial" panose="020B0604020202020204" pitchFamily="34" charset="0"/>
              </a:endParaRPr>
            </a:p>
          </p:txBody>
        </p:sp>
      </p:grpSp>
      <p:pic>
        <p:nvPicPr>
          <p:cNvPr id="19" name="Замещающее содержимое 18" descr="C:\Users\user\Desktop\Новая папка (2)\photo_3_2024-06-07_14-58-52.jpgphoto_3_2024-06-07_14-58-52"/>
          <p:cNvPicPr>
            <a:picLocks noChangeAspect="1"/>
          </p:cNvPicPr>
          <p:nvPr>
            <p:ph sz="half" idx="1"/>
          </p:nvPr>
        </p:nvPicPr>
        <p:blipFill>
          <a:blip r:embed="rId2"/>
          <a:srcRect l="4837" r="4837"/>
          <a:stretch>
            <a:fillRect/>
          </a:stretch>
        </p:blipFill>
        <p:spPr>
          <a:xfrm>
            <a:off x="7005320" y="226060"/>
            <a:ext cx="4176395" cy="3467735"/>
          </a:xfrm>
          <a:prstGeom prst="ellipse">
            <a:avLst/>
          </a:prstGeom>
        </p:spPr>
      </p:pic>
      <p:pic>
        <p:nvPicPr>
          <p:cNvPr id="21" name="Замещающее содержимое 20" descr="C:\Users\user\Desktop\Новая папка (2)\photo_2024-05-29_11-29-28.jpgphoto_2024-05-29_11-29-28"/>
          <p:cNvPicPr>
            <a:picLocks noChangeAspect="1"/>
          </p:cNvPicPr>
          <p:nvPr>
            <p:ph sz="half" idx="2"/>
          </p:nvPr>
        </p:nvPicPr>
        <p:blipFill>
          <a:blip r:embed="rId3"/>
          <a:srcRect t="15365" b="15365"/>
          <a:stretch>
            <a:fillRect/>
          </a:stretch>
        </p:blipFill>
        <p:spPr>
          <a:xfrm>
            <a:off x="7480300" y="2997200"/>
            <a:ext cx="4711700" cy="38608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7" grpId="0" bldLvl="0" animBg="1"/>
      <p:bldP spid="47" grpId="1" animBg="1"/>
      <p:bldP spid="30" grpId="0"/>
      <p:bldP spid="30" grpId="1"/>
      <p:bldP spid="32" grpId="0"/>
      <p:bldP spid="32" grpId="1"/>
      <p:bldP spid="34" grpId="0"/>
      <p:bldP spid="34" grpId="1"/>
      <p:bldP spid="42" grpId="0" bldLvl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0808" y="-913347"/>
            <a:ext cx="15341599" cy="58223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7540" y="1132840"/>
            <a:ext cx="5979160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обучения: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очная форма 2 года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Стоимость обучения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-52 000 руб.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возможна оплата по частям (13 000 руб. за 1 семестр) 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Даты поступления в 2024 году: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zh-CN" sz="2800">
                <a:solidFill>
                  <a:srgbClr val="7066C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август/сентябрь 2024 года</a:t>
            </a:r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ru-RU" altLang="zh-CN" sz="2800">
              <a:solidFill>
                <a:srgbClr val="7066C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6780" y="593725"/>
            <a:ext cx="5668010" cy="5909310"/>
          </a:xfrm>
          <a:prstGeom prst="rect">
            <a:avLst/>
          </a:prstGeom>
        </p:spPr>
      </p:pic>
      <p:sp>
        <p:nvSpPr>
          <p:cNvPr id="15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>
            <a:off x="255270" y="120015"/>
            <a:ext cx="804545" cy="7804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5" name="矩形: 圆角 12"/>
          <p:cNvSpPr/>
          <p:nvPr/>
        </p:nvSpPr>
        <p:spPr>
          <a:xfrm>
            <a:off x="3834765" y="5751830"/>
            <a:ext cx="4521835" cy="7512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3B7F0"/>
              </a:gs>
              <a:gs pos="100000">
                <a:srgbClr val="E4E2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00000"/>
              </a:lnSpc>
            </a:pPr>
            <a:r>
              <a:rPr lang="ru-RU" altLang="zh-CN" sz="2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Остались вопросы?</a:t>
            </a:r>
            <a:endParaRPr lang="ru-RU" altLang="zh-CN" sz="20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ru-RU" altLang="zh-CN" sz="2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sym typeface="+mn-ea"/>
              </a:rPr>
              <a:t>Обращайтесь в каб. 408</a:t>
            </a:r>
            <a:endParaRPr lang="ru-RU" altLang="zh-CN" sz="2000">
              <a:solidFill>
                <a:schemeClr val="tx1">
                  <a:lumMod val="95000"/>
                  <a:lumOff val="5000"/>
                </a:schemeClr>
              </a:solidFill>
              <a:effectLst/>
              <a:latin typeface="Century Gothic" panose="020B0502020202020204" pitchFamily="34" charset="0"/>
              <a:sym typeface="+mn-ea"/>
            </a:endParaRPr>
          </a:p>
        </p:txBody>
      </p:sp>
      <p:pic>
        <p:nvPicPr>
          <p:cNvPr id="10" name="Замещающее содержимое 9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270" y="5553075"/>
            <a:ext cx="1281430" cy="13049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246505" y="259080"/>
            <a:ext cx="9698990" cy="873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Оренбургский институт (филиал) Университета им. О. Е. Кутафина (МГЮА)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</a:endParaRPr>
          </a:p>
          <a:p>
            <a:pPr algn="ctr"/>
            <a:r>
              <a:rPr lang="ru-RU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entury Gothic" panose="020B0502020202020204" pitchFamily="34" charset="0"/>
                <a:sym typeface="+mn-ea"/>
              </a:rPr>
              <a:t>Отделение непрерывного и дополнительного образования</a:t>
            </a:r>
            <a:endParaRPr lang="ru-RU" altLang="zh-CN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10078">
        <p:fade/>
      </p:transition>
    </mc:Choice>
    <mc:Fallback>
      <p:transition spd="med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bldLvl="0" animBg="1"/>
      <p:bldP spid="5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WPS Presentation</Application>
  <PresentationFormat>宽屏</PresentationFormat>
  <Paragraphs>96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Century Gothic</vt:lpstr>
      <vt:lpstr>Microsoft YaHei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37</cp:revision>
  <dcterms:created xsi:type="dcterms:W3CDTF">2019-11-24T03:48:00Z</dcterms:created>
  <dcterms:modified xsi:type="dcterms:W3CDTF">2024-06-07T19:24:07Z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4BE820CED77641BF9127C657D744B7A3_11</vt:lpwstr>
  </property>
  <property fmtid="{D5CDD505-2E9C-101B-9397-08002B2CF9AE}" pid="3" name="KSOProductBuildVer">
    <vt:lpwstr>1049-12.2.0.16909</vt:lpwstr>
  </property>
</Properties>
</file>