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821" y="2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1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6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5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2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1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9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4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2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5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7351D-F8F2-47E8-A94F-EB142D47AAB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02"/>
            <a:ext cx="9906000" cy="7003102"/>
          </a:xfrm>
        </p:spPr>
      </p:pic>
    </p:spTree>
    <p:extLst>
      <p:ext uri="{BB962C8B-B14F-4D97-AF65-F5344CB8AC3E}">
        <p14:creationId xmlns:p14="http://schemas.microsoft.com/office/powerpoint/2010/main" val="140066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57" y="2718728"/>
            <a:ext cx="217793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работы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1584" y="2587923"/>
            <a:ext cx="2302625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индивидуальной предпринимательской деятельности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542" y="3897532"/>
            <a:ext cx="2333107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размере до 250 тыс. рублей;</a:t>
            </a:r>
          </a:p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обучения до 30 тыс. рублей.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8293" y="3898695"/>
            <a:ext cx="2333107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размере прожиточного минимума на срок до 6 месяцев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2730" y="5240065"/>
            <a:ext cx="151568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исполняет условия программы социальной адаптации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0967" y="5256038"/>
            <a:ext cx="151568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МСР утверждает социальный контракт, осуществляет выплаты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06" y="3435669"/>
            <a:ext cx="2396837" cy="14619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ЕДВ в размере прожиточного минимума на срок до 4 месяцев (1 месяц с заключения контракта, 3 месяца с даты заключения трудового договора)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2)Курсы обучения в размере до 30 тыс. рублей;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период обучения ½  прожиточного минимума до 3 месяцев;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3)Возмещение работодателю расходов на стажировку не более 3 месяцев в  размере МРОТ +страховые </a:t>
            </a:r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</a:t>
            </a:r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внебюджетные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9647" y="2612860"/>
            <a:ext cx="2177934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личного подсобного хозяйства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8417" y="3896395"/>
            <a:ext cx="2333107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размере до 100 тыс. рублей;</a:t>
            </a:r>
          </a:p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обучения до 30 тыс. рублей.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5793" y="2676021"/>
            <a:ext cx="2177934" cy="292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7514" y="5227633"/>
            <a:ext cx="1515688" cy="10618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социального контракта с приложением программы социальной адаптации – направляется в МСР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8521" y="5256038"/>
            <a:ext cx="151568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территориальной межведомственной комиссии формируется и согласовывается программа социальной адаптации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0435" y="5424582"/>
            <a:ext cx="1515688" cy="6001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КЦСОН формирует необходимый пакет документов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765" y="5313605"/>
            <a:ext cx="1515688" cy="9387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обращается в КЦСОН с заявлением и документами лично характера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06" y="4897608"/>
            <a:ext cx="975429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разработки и реализации социального контракта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50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178</Words>
  <Application>Microsoft Office PowerPoint</Application>
  <PresentationFormat>Лист A4 (210x297 мм)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Piskovets</dc:creator>
  <cp:lastModifiedBy>Писковец Анастасия Дмитриевна</cp:lastModifiedBy>
  <cp:revision>10</cp:revision>
  <cp:lastPrinted>2021-01-11T07:14:17Z</cp:lastPrinted>
  <dcterms:created xsi:type="dcterms:W3CDTF">2021-01-09T12:30:13Z</dcterms:created>
  <dcterms:modified xsi:type="dcterms:W3CDTF">2021-01-11T07:31:53Z</dcterms:modified>
</cp:coreProperties>
</file>