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2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0307F-6CDD-4090-AA85-0F9A8C54DBE9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EE825-FA36-4368-B208-3502D3001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49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512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02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3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0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9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5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12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59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16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50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949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26AD-0F81-4E90-8281-C2AB78D3C90D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1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-103367" y="0"/>
            <a:ext cx="9996667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65700" y="199465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78400" y="735534"/>
            <a:ext cx="494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государственной социальной помощи на основании социального контракта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65700" y="5740604"/>
            <a:ext cx="494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– программа новых возможностей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" y="201626"/>
            <a:ext cx="4940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малоимущие семьи, малоимущие одиноко проживающие граждане, которые по не зависящим от них причинам имеют среднедушевой доход ниже величины прожиточного минимума, установленного в Оренбургской области в расчете на душу населения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00" y="1910702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гражданства РФ и факта проживания на территории Оренбургской области не менее 24 месяцев;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собственности членов семьи заявителя недвижимого имущества, сдача в аренду которого может приносить доход;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из членов семьи не зарегистрирован в качестве индивидуального предпринимателя;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члены семьи дали согласие на получение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госсоцпомощи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социального контракта.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400" y="4685182"/>
            <a:ext cx="4953000" cy="15850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ПОЛУЧИТЬ ДОПОЛНИТЕЛЬНУЮ ИНФОРМАЦИЮ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об адресах, телефонах территориальных органов социальной защиты населения – Комплексных центрах социального обслуживания населения можно получить позвонив 8 (3532) 77-03-03 «Единый социальный телефон» либо на сайте Министерства социального развития Оренбургской области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http://msr.orb.ru/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458" y="2594728"/>
            <a:ext cx="3043383" cy="314587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991100" y="1948397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личного подсобного хозяйства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956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-79513" y="-55659"/>
            <a:ext cx="9985513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8104" y="242319"/>
            <a:ext cx="48375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- соглашение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заключенное между министерством социального развития Оренбургской области и малообеспеченным гражданином (семьей), в соответствии с которым министерство обязуется осуществлять денежную выплату, а гражданин выполнять мероприятия,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предусмотренные разработанной для него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программой социальной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 по одному из мероприятий, указанному в ст. 3 Закона Оренбургской области от 16.04.2020 №2180/581-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VI-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 «О предоставлении отдельных видов государственной социальной помощи в Оренбургской области» , в том числе на ведение личного подсобного хозяйства (далее – ЛПХ)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345698"/>
              </p:ext>
            </p:extLst>
          </p:nvPr>
        </p:nvGraphicFramePr>
        <p:xfrm>
          <a:off x="254443" y="2202511"/>
          <a:ext cx="4532242" cy="4406060"/>
        </p:xfrm>
        <a:graphic>
          <a:graphicData uri="http://schemas.openxmlformats.org/drawingml/2006/table">
            <a:tbl>
              <a:tblPr/>
              <a:tblGrid>
                <a:gridCol w="4532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06060">
                <a:tc>
                  <a:txBody>
                    <a:bodyPr/>
                    <a:lstStyle/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uLnTx/>
                        <a:uFillTx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В период действия  социального контракта гражданин имеет право на получение следующих выплат: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5748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денежная выплата для ведения личного подсобного хозяйства в соответствии с условиями    социального контракта в размере до        100 000 руб.</a:t>
                      </a:r>
                    </a:p>
                    <a:p>
                      <a:pPr marL="15748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оплата стоимости профессионального обучения или получения дополнительного  профессионального образования по ведению личного подсобного хозяйства в пределах 30 000 руб.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5B9BD5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Максимальный срок действия </a:t>
                      </a:r>
                    </a:p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социального контракта – 12 месяцев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340781"/>
              </p:ext>
            </p:extLst>
          </p:nvPr>
        </p:nvGraphicFramePr>
        <p:xfrm>
          <a:off x="4965700" y="174929"/>
          <a:ext cx="4611756" cy="6556354"/>
        </p:xfrm>
        <a:graphic>
          <a:graphicData uri="http://schemas.openxmlformats.org/drawingml/2006/table">
            <a:tbl>
              <a:tblPr/>
              <a:tblGrid>
                <a:gridCol w="4611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563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«Ведение личного подсобного хозяйства» </a:t>
                      </a: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ru-RU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С целью заключения социального контракта гражданин берет на себя обязательства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разработать проект плана ведения ЛПХ;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предоставить в комплексный центр социального обслуживания населения по  месту жительства (далее – КЦСОН) план и документы, установленные постановлением Правительства Оренбургской области от 07.09.2020 №753-пп.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2) </a:t>
                      </a:r>
                      <a:r>
                        <a:rPr kumimoji="0" lang="ru-RU" sz="12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После заключения социального контракта гражданин берет на себя обязательства:</a:t>
                      </a: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встать на учет в налоговом органе  в качестве налогоплательщика налога на профессиональный доход;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предоставить в орган социальной защиты населения документы, подтверждающие факт </a:t>
                      </a: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расходования средств 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полученной денежной выплаты;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приобрести в период действия социального контракта необходимые для ведения ЛПХ товары, а также продукцию, относимую к сельскохозяйственной продукции, утвержденную постановлением  Правительства Российской Федерации от 25.07.2006 №458 «Об отнесении видов продукции к сельскохозяйственной продукции и к продукции первичной переработки, произведенной из сельскохозяйственного сырья собственного производства»;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осуществлять реализацию сельскохозяйственной  продукции, произведенной и переработанной при ведении ЛПХ;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ежемесячно, в </a:t>
                      </a:r>
                      <a:r>
                        <a:rPr lang="ru-RU" sz="1100" b="0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период действия контракта, не позднее 3 числа месяца, следующего за месяцем реализации плана мероприятий, предусмотренных программой социальной адаптации, представлять в КЦСОН отчет о ведении ЛПХ. </a:t>
                      </a:r>
                      <a:endParaRPr lang="ru-RU" sz="1100" b="0" u="non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89" y="5065249"/>
            <a:ext cx="699715" cy="67559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03" y="5001408"/>
            <a:ext cx="724798" cy="69474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516" y="5065249"/>
            <a:ext cx="626327" cy="69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2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</TotalTime>
  <Words>493</Words>
  <Application>Microsoft Office PowerPoint</Application>
  <PresentationFormat>Лист A4 (210x297 мм)</PresentationFormat>
  <Paragraphs>39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Piskovets</dc:creator>
  <cp:lastModifiedBy>Георгобиани Ольга Михайловна</cp:lastModifiedBy>
  <cp:revision>24</cp:revision>
  <cp:lastPrinted>2021-01-27T10:57:10Z</cp:lastPrinted>
  <dcterms:created xsi:type="dcterms:W3CDTF">2021-01-11T17:25:42Z</dcterms:created>
  <dcterms:modified xsi:type="dcterms:W3CDTF">2021-01-29T09:24:32Z</dcterms:modified>
</cp:coreProperties>
</file>